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98E"/>
    <a:srgbClr val="B28147"/>
    <a:srgbClr val="F1A77C"/>
    <a:srgbClr val="2B2829"/>
    <a:srgbClr val="ECE0CF"/>
    <a:srgbClr val="9E9388"/>
    <a:srgbClr val="FFD16B"/>
    <a:srgbClr val="FFD475"/>
    <a:srgbClr val="488A56"/>
    <a:srgbClr val="DFD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74" autoAdjust="0"/>
  </p:normalViewPr>
  <p:slideViewPr>
    <p:cSldViewPr snapToGrid="0">
      <p:cViewPr varScale="1">
        <p:scale>
          <a:sx n="113" d="100"/>
          <a:sy n="113" d="100"/>
        </p:scale>
        <p:origin x="69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2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071454-F99B-4DC4-ACCD-0AEE4122E6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6327A-515F-4DFF-B3D3-DC3987DE02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EBA0C-B2F3-44D2-80D1-EC80FF07B0F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2C9097-F8A0-4F20-ADAB-51A19609DC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2A60E-0A6F-4401-8912-78BF149547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0F472-0DE9-4419-9460-FA5F4FD14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55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5F1F5-9B7E-4B06-A83E-C17A7A8546AC}" type="datetimeFigureOut">
              <a:rPr lang="en-US" noProof="0" smtClean="0"/>
              <a:t>11/30/2021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CC445-1181-4631-964C-4D0584CE199E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9846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ack Single Photo">
    <p:bg>
      <p:bgPr>
        <a:gradFill>
          <a:gsLst>
            <a:gs pos="68000">
              <a:schemeClr val="accent6"/>
            </a:gs>
            <a:gs pos="0">
              <a:schemeClr val="accent3"/>
            </a:gs>
            <a:gs pos="100000">
              <a:schemeClr val="accent1">
                <a:lumMod val="50000"/>
              </a:schemeClr>
            </a:gs>
          </a:gsLst>
          <a:lin ang="13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descr="Christmas balls on string">
            <a:extLst>
              <a:ext uri="{FF2B5EF4-FFF2-40B4-BE49-F238E27FC236}">
                <a16:creationId xmlns:a16="http://schemas.microsoft.com/office/drawing/2014/main" id="{92215027-D8D8-40B0-BFC2-E0D1CE718A13}"/>
              </a:ext>
            </a:extLst>
          </p:cNvPr>
          <p:cNvGrpSpPr/>
          <p:nvPr userDrawn="1"/>
        </p:nvGrpSpPr>
        <p:grpSpPr>
          <a:xfrm>
            <a:off x="-154991" y="2000834"/>
            <a:ext cx="12309102" cy="2382665"/>
            <a:chOff x="1114254" y="145869"/>
            <a:chExt cx="9710057" cy="187957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214ADB6-CCB4-42C3-B7CD-0A53C6EC921C}"/>
                </a:ext>
              </a:extLst>
            </p:cNvPr>
            <p:cNvSpPr/>
            <p:nvPr/>
          </p:nvSpPr>
          <p:spPr>
            <a:xfrm>
              <a:off x="1114254" y="232366"/>
              <a:ext cx="9710057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9" name="Group 8" descr="Christmas Ball - Blue">
              <a:extLst>
                <a:ext uri="{FF2B5EF4-FFF2-40B4-BE49-F238E27FC236}">
                  <a16:creationId xmlns:a16="http://schemas.microsoft.com/office/drawing/2014/main" id="{C7939D40-AD2D-48D3-8A9C-B71085B650A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450551" y="546224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41" name="Flowchart: Terminator 40">
                <a:extLst>
                  <a:ext uri="{FF2B5EF4-FFF2-40B4-BE49-F238E27FC236}">
                    <a16:creationId xmlns:a16="http://schemas.microsoft.com/office/drawing/2014/main" id="{34505B0E-B4A4-48C4-92E3-7586A6D31F83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5FA1933-322B-4DE9-8338-80AAE6EDE8C1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84513F32-42ED-436B-97B1-3540E9B644C6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0" name="Group 9" descr="Christmas Ball - Red">
              <a:extLst>
                <a:ext uri="{FF2B5EF4-FFF2-40B4-BE49-F238E27FC236}">
                  <a16:creationId xmlns:a16="http://schemas.microsoft.com/office/drawing/2014/main" id="{AD1EDD3D-D6B6-4263-A525-41AD9A78DC8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65417" y="777791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8" name="Flowchart: Terminator 37">
                <a:extLst>
                  <a:ext uri="{FF2B5EF4-FFF2-40B4-BE49-F238E27FC236}">
                    <a16:creationId xmlns:a16="http://schemas.microsoft.com/office/drawing/2014/main" id="{538B2CCC-63EA-4F72-A35C-96EFFF920461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C0C1D363-D230-4BBE-9305-904756DD3658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448A206F-EB48-4471-8DBA-D16828669EC5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1" name="Group 10" descr="Christmas Ball - Green">
              <a:extLst>
                <a:ext uri="{FF2B5EF4-FFF2-40B4-BE49-F238E27FC236}">
                  <a16:creationId xmlns:a16="http://schemas.microsoft.com/office/drawing/2014/main" id="{91D0EE89-24C3-4E2F-B8D7-395349F4AFC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0283" y="845562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5" name="Flowchart: Terminator 34">
                <a:extLst>
                  <a:ext uri="{FF2B5EF4-FFF2-40B4-BE49-F238E27FC236}">
                    <a16:creationId xmlns:a16="http://schemas.microsoft.com/office/drawing/2014/main" id="{0B420BE2-44F9-4320-BE4A-DE1D2CAD9FE4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5AEBDB8-C03B-410A-979A-05B35884D4A5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EC51A243-5756-4269-AFD2-C05E25CA1C7B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" name="Group 11" descr="Christmas Ball - White">
              <a:extLst>
                <a:ext uri="{FF2B5EF4-FFF2-40B4-BE49-F238E27FC236}">
                  <a16:creationId xmlns:a16="http://schemas.microsoft.com/office/drawing/2014/main" id="{76C1ACE0-5B37-453D-92F1-D221BFA5A6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95150" y="750819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2" name="Flowchart: Terminator 31">
                <a:extLst>
                  <a:ext uri="{FF2B5EF4-FFF2-40B4-BE49-F238E27FC236}">
                    <a16:creationId xmlns:a16="http://schemas.microsoft.com/office/drawing/2014/main" id="{657273D2-96A9-4892-B1B7-576BF08742A6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1A97E42-0297-403A-9D10-014E8E669371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F41A206-6B0A-4883-A36A-4AC18DED347B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3" name="Group 12" descr="Christmas Ball - Red">
              <a:extLst>
                <a:ext uri="{FF2B5EF4-FFF2-40B4-BE49-F238E27FC236}">
                  <a16:creationId xmlns:a16="http://schemas.microsoft.com/office/drawing/2014/main" id="{DA0D7B6A-D100-40A5-B1ED-9C5806C04BF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10017" y="454130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9" name="Flowchart: Terminator 28">
                <a:extLst>
                  <a:ext uri="{FF2B5EF4-FFF2-40B4-BE49-F238E27FC236}">
                    <a16:creationId xmlns:a16="http://schemas.microsoft.com/office/drawing/2014/main" id="{995D9DDB-DAD4-49C5-BFA2-CCE132113D75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7DAB12B2-05E8-4DE3-9954-55C23CE7C085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17A66F9-9D70-4907-86E8-0D10BBC6C813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" name="Group 13" descr="Glow Light">
              <a:extLst>
                <a:ext uri="{FF2B5EF4-FFF2-40B4-BE49-F238E27FC236}">
                  <a16:creationId xmlns:a16="http://schemas.microsoft.com/office/drawing/2014/main" id="{63063373-588D-4B9B-A766-6F85DF0CF87F}"/>
                </a:ext>
              </a:extLst>
            </p:cNvPr>
            <p:cNvGrpSpPr/>
            <p:nvPr/>
          </p:nvGrpSpPr>
          <p:grpSpPr>
            <a:xfrm>
              <a:off x="9196682" y="222038"/>
              <a:ext cx="1505451" cy="1505451"/>
              <a:chOff x="5994457" y="3309752"/>
              <a:chExt cx="2933700" cy="293370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FD82D5D-9AE7-4111-A918-A69DF3EDBA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97B264B-AAAD-4D2A-81A9-EAC7228E365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5" name="Group 14" descr="Glow Light">
              <a:extLst>
                <a:ext uri="{FF2B5EF4-FFF2-40B4-BE49-F238E27FC236}">
                  <a16:creationId xmlns:a16="http://schemas.microsoft.com/office/drawing/2014/main" id="{6A4D5857-DEF1-483B-ABAF-72A84ADF23C7}"/>
                </a:ext>
              </a:extLst>
            </p:cNvPr>
            <p:cNvGrpSpPr/>
            <p:nvPr/>
          </p:nvGrpSpPr>
          <p:grpSpPr>
            <a:xfrm>
              <a:off x="7211548" y="454130"/>
              <a:ext cx="1505451" cy="1505451"/>
              <a:chOff x="5994457" y="3309752"/>
              <a:chExt cx="2933700" cy="2933700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A67C9CE-4DF7-4094-AAC5-CAAD98902E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2EA3CE2-10C4-4581-9407-03A260F06D7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6" name="Group 15" descr="Glow Light">
              <a:extLst>
                <a:ext uri="{FF2B5EF4-FFF2-40B4-BE49-F238E27FC236}">
                  <a16:creationId xmlns:a16="http://schemas.microsoft.com/office/drawing/2014/main" id="{2EB1FF0C-4BA0-44FD-98A0-116DE5153810}"/>
                </a:ext>
              </a:extLst>
            </p:cNvPr>
            <p:cNvGrpSpPr/>
            <p:nvPr/>
          </p:nvGrpSpPr>
          <p:grpSpPr>
            <a:xfrm>
              <a:off x="5222923" y="519988"/>
              <a:ext cx="1505451" cy="1505451"/>
              <a:chOff x="5994457" y="3309752"/>
              <a:chExt cx="2933700" cy="2933700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97950DF9-7091-49E3-94C4-889C5F8590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350679AC-1E02-4D75-BDE9-ACD2CB52ABF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7" name="Group 16" descr="Glow Light">
              <a:extLst>
                <a:ext uri="{FF2B5EF4-FFF2-40B4-BE49-F238E27FC236}">
                  <a16:creationId xmlns:a16="http://schemas.microsoft.com/office/drawing/2014/main" id="{E6AE1EF4-427D-4835-A858-A7AD7C96A5DE}"/>
                </a:ext>
              </a:extLst>
            </p:cNvPr>
            <p:cNvGrpSpPr/>
            <p:nvPr/>
          </p:nvGrpSpPr>
          <p:grpSpPr>
            <a:xfrm>
              <a:off x="3185041" y="347217"/>
              <a:ext cx="1505451" cy="1505451"/>
              <a:chOff x="5994457" y="3309752"/>
              <a:chExt cx="2933700" cy="2933700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171A55F-A8BB-4B3A-B5E1-F624E72942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B58E7187-9EC3-465C-92E2-A858B65A0EC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8" name="Group 17" descr="Glow Light">
              <a:extLst>
                <a:ext uri="{FF2B5EF4-FFF2-40B4-BE49-F238E27FC236}">
                  <a16:creationId xmlns:a16="http://schemas.microsoft.com/office/drawing/2014/main" id="{D1E1B39D-6F85-4F56-A797-80ACE46FBF96}"/>
                </a:ext>
              </a:extLst>
            </p:cNvPr>
            <p:cNvGrpSpPr/>
            <p:nvPr/>
          </p:nvGrpSpPr>
          <p:grpSpPr>
            <a:xfrm>
              <a:off x="1285673" y="145869"/>
              <a:ext cx="1505451" cy="1505451"/>
              <a:chOff x="5994457" y="3309752"/>
              <a:chExt cx="2933700" cy="293370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E957472-F3D8-460E-9451-4C9FD91920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B017651-F35D-4935-A38F-7ADE9D0FA046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sp>
        <p:nvSpPr>
          <p:cNvPr id="81" name="Freeform: Shape 80" descr="Photo Frame">
            <a:extLst>
              <a:ext uri="{FF2B5EF4-FFF2-40B4-BE49-F238E27FC236}">
                <a16:creationId xmlns:a16="http://schemas.microsoft.com/office/drawing/2014/main" id="{FA9B18B4-AC46-46AA-B042-2AEBA8021860}"/>
              </a:ext>
            </a:extLst>
          </p:cNvPr>
          <p:cNvSpPr/>
          <p:nvPr userDrawn="1"/>
        </p:nvSpPr>
        <p:spPr>
          <a:xfrm rot="19737">
            <a:off x="3832126" y="1037807"/>
            <a:ext cx="5252266" cy="5835318"/>
          </a:xfrm>
          <a:custGeom>
            <a:avLst/>
            <a:gdLst>
              <a:gd name="connsiteX0" fmla="*/ 23845 w 5252266"/>
              <a:gd name="connsiteY0" fmla="*/ 0 h 5835318"/>
              <a:gd name="connsiteX1" fmla="*/ 5228421 w 5252266"/>
              <a:gd name="connsiteY1" fmla="*/ 0 h 5835318"/>
              <a:gd name="connsiteX2" fmla="*/ 5252266 w 5252266"/>
              <a:gd name="connsiteY2" fmla="*/ 23845 h 5835318"/>
              <a:gd name="connsiteX3" fmla="*/ 5252266 w 5252266"/>
              <a:gd name="connsiteY3" fmla="*/ 5805163 h 5835318"/>
              <a:gd name="connsiteX4" fmla="*/ 0 w 5252266"/>
              <a:gd name="connsiteY4" fmla="*/ 5835318 h 5835318"/>
              <a:gd name="connsiteX5" fmla="*/ 0 w 5252266"/>
              <a:gd name="connsiteY5" fmla="*/ 23845 h 5835318"/>
              <a:gd name="connsiteX6" fmla="*/ 23845 w 5252266"/>
              <a:gd name="connsiteY6" fmla="*/ 0 h 58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2266" h="5835318">
                <a:moveTo>
                  <a:pt x="23845" y="0"/>
                </a:moveTo>
                <a:lnTo>
                  <a:pt x="5228421" y="0"/>
                </a:lnTo>
                <a:cubicBezTo>
                  <a:pt x="5241590" y="0"/>
                  <a:pt x="5252266" y="10676"/>
                  <a:pt x="5252266" y="23845"/>
                </a:cubicBezTo>
                <a:lnTo>
                  <a:pt x="5252266" y="5805163"/>
                </a:lnTo>
                <a:lnTo>
                  <a:pt x="0" y="5835318"/>
                </a:lnTo>
                <a:lnTo>
                  <a:pt x="0" y="23845"/>
                </a:lnTo>
                <a:cubicBezTo>
                  <a:pt x="0" y="10676"/>
                  <a:pt x="10676" y="0"/>
                  <a:pt x="23845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200" noProof="0"/>
          </a:p>
        </p:txBody>
      </p:sp>
      <p:sp>
        <p:nvSpPr>
          <p:cNvPr id="79" name="Freeform: Shape 78" descr="Photo Frame">
            <a:extLst>
              <a:ext uri="{FF2B5EF4-FFF2-40B4-BE49-F238E27FC236}">
                <a16:creationId xmlns:a16="http://schemas.microsoft.com/office/drawing/2014/main" id="{6E61B326-FA1E-4B8F-83EB-D06CA1265F26}"/>
              </a:ext>
            </a:extLst>
          </p:cNvPr>
          <p:cNvSpPr/>
          <p:nvPr userDrawn="1"/>
        </p:nvSpPr>
        <p:spPr>
          <a:xfrm rot="19737">
            <a:off x="3764786" y="964154"/>
            <a:ext cx="5252266" cy="5908973"/>
          </a:xfrm>
          <a:custGeom>
            <a:avLst/>
            <a:gdLst>
              <a:gd name="connsiteX0" fmla="*/ 23845 w 5252266"/>
              <a:gd name="connsiteY0" fmla="*/ 0 h 5908973"/>
              <a:gd name="connsiteX1" fmla="*/ 5228421 w 5252266"/>
              <a:gd name="connsiteY1" fmla="*/ 0 h 5908973"/>
              <a:gd name="connsiteX2" fmla="*/ 5252266 w 5252266"/>
              <a:gd name="connsiteY2" fmla="*/ 23845 h 5908973"/>
              <a:gd name="connsiteX3" fmla="*/ 5252266 w 5252266"/>
              <a:gd name="connsiteY3" fmla="*/ 5878818 h 5908973"/>
              <a:gd name="connsiteX4" fmla="*/ 0 w 5252266"/>
              <a:gd name="connsiteY4" fmla="*/ 5908973 h 5908973"/>
              <a:gd name="connsiteX5" fmla="*/ 0 w 5252266"/>
              <a:gd name="connsiteY5" fmla="*/ 23845 h 5908973"/>
              <a:gd name="connsiteX6" fmla="*/ 23845 w 5252266"/>
              <a:gd name="connsiteY6" fmla="*/ 0 h 590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2266" h="5908973">
                <a:moveTo>
                  <a:pt x="23845" y="0"/>
                </a:moveTo>
                <a:lnTo>
                  <a:pt x="5228421" y="0"/>
                </a:lnTo>
                <a:cubicBezTo>
                  <a:pt x="5241590" y="0"/>
                  <a:pt x="5252266" y="10676"/>
                  <a:pt x="5252266" y="23845"/>
                </a:cubicBezTo>
                <a:lnTo>
                  <a:pt x="5252266" y="5878818"/>
                </a:lnTo>
                <a:lnTo>
                  <a:pt x="0" y="5908973"/>
                </a:lnTo>
                <a:lnTo>
                  <a:pt x="0" y="23845"/>
                </a:lnTo>
                <a:cubicBezTo>
                  <a:pt x="0" y="10676"/>
                  <a:pt x="10676" y="0"/>
                  <a:pt x="23845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200" noProof="0"/>
          </a:p>
        </p:txBody>
      </p:sp>
      <p:sp>
        <p:nvSpPr>
          <p:cNvPr id="80" name="Freeform: Shape 79" descr="Photo Frame">
            <a:extLst>
              <a:ext uri="{FF2B5EF4-FFF2-40B4-BE49-F238E27FC236}">
                <a16:creationId xmlns:a16="http://schemas.microsoft.com/office/drawing/2014/main" id="{A85A6FD8-F7E5-42F9-84C6-E0A84E73A1C3}"/>
              </a:ext>
            </a:extLst>
          </p:cNvPr>
          <p:cNvSpPr/>
          <p:nvPr userDrawn="1"/>
        </p:nvSpPr>
        <p:spPr>
          <a:xfrm rot="21553342">
            <a:off x="3559340" y="789811"/>
            <a:ext cx="5252267" cy="6104112"/>
          </a:xfrm>
          <a:custGeom>
            <a:avLst/>
            <a:gdLst>
              <a:gd name="connsiteX0" fmla="*/ 5228421 w 5252267"/>
              <a:gd name="connsiteY0" fmla="*/ 0 h 6104112"/>
              <a:gd name="connsiteX1" fmla="*/ 5252266 w 5252267"/>
              <a:gd name="connsiteY1" fmla="*/ 23845 h 6104112"/>
              <a:gd name="connsiteX2" fmla="*/ 5252267 w 5252267"/>
              <a:gd name="connsiteY2" fmla="*/ 6104112 h 6104112"/>
              <a:gd name="connsiteX3" fmla="*/ 0 w 5252267"/>
              <a:gd name="connsiteY3" fmla="*/ 6032822 h 6104112"/>
              <a:gd name="connsiteX4" fmla="*/ 0 w 5252267"/>
              <a:gd name="connsiteY4" fmla="*/ 23845 h 6104112"/>
              <a:gd name="connsiteX5" fmla="*/ 23845 w 5252267"/>
              <a:gd name="connsiteY5" fmla="*/ 0 h 610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2267" h="6104112">
                <a:moveTo>
                  <a:pt x="5228421" y="0"/>
                </a:moveTo>
                <a:cubicBezTo>
                  <a:pt x="5241590" y="0"/>
                  <a:pt x="5252266" y="10676"/>
                  <a:pt x="5252266" y="23845"/>
                </a:cubicBezTo>
                <a:lnTo>
                  <a:pt x="5252267" y="6104112"/>
                </a:lnTo>
                <a:lnTo>
                  <a:pt x="0" y="6032822"/>
                </a:lnTo>
                <a:lnTo>
                  <a:pt x="0" y="23845"/>
                </a:lnTo>
                <a:cubicBezTo>
                  <a:pt x="0" y="10676"/>
                  <a:pt x="10676" y="0"/>
                  <a:pt x="23845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200" noProof="0"/>
          </a:p>
        </p:txBody>
      </p:sp>
      <p:sp>
        <p:nvSpPr>
          <p:cNvPr id="78" name="Freeform: Shape 77" descr="Photo Frame">
            <a:extLst>
              <a:ext uri="{FF2B5EF4-FFF2-40B4-BE49-F238E27FC236}">
                <a16:creationId xmlns:a16="http://schemas.microsoft.com/office/drawing/2014/main" id="{EC3FA145-8D90-4615-94B6-5FC9C52E66C0}"/>
              </a:ext>
            </a:extLst>
          </p:cNvPr>
          <p:cNvSpPr/>
          <p:nvPr userDrawn="1"/>
        </p:nvSpPr>
        <p:spPr>
          <a:xfrm rot="21318786">
            <a:off x="3567389" y="805437"/>
            <a:ext cx="5252266" cy="6277642"/>
          </a:xfrm>
          <a:custGeom>
            <a:avLst/>
            <a:gdLst>
              <a:gd name="connsiteX0" fmla="*/ 5228421 w 5252266"/>
              <a:gd name="connsiteY0" fmla="*/ 0 h 6277642"/>
              <a:gd name="connsiteX1" fmla="*/ 5252266 w 5252266"/>
              <a:gd name="connsiteY1" fmla="*/ 23845 h 6277642"/>
              <a:gd name="connsiteX2" fmla="*/ 5252266 w 5252266"/>
              <a:gd name="connsiteY2" fmla="*/ 6277642 h 6277642"/>
              <a:gd name="connsiteX3" fmla="*/ 0 w 5252266"/>
              <a:gd name="connsiteY3" fmla="*/ 5847036 h 6277642"/>
              <a:gd name="connsiteX4" fmla="*/ 0 w 5252266"/>
              <a:gd name="connsiteY4" fmla="*/ 23845 h 6277642"/>
              <a:gd name="connsiteX5" fmla="*/ 23845 w 5252266"/>
              <a:gd name="connsiteY5" fmla="*/ 0 h 62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2266" h="6277642">
                <a:moveTo>
                  <a:pt x="5228421" y="0"/>
                </a:moveTo>
                <a:cubicBezTo>
                  <a:pt x="5241590" y="0"/>
                  <a:pt x="5252266" y="10676"/>
                  <a:pt x="5252266" y="23845"/>
                </a:cubicBezTo>
                <a:lnTo>
                  <a:pt x="5252266" y="6277642"/>
                </a:lnTo>
                <a:lnTo>
                  <a:pt x="0" y="5847036"/>
                </a:lnTo>
                <a:lnTo>
                  <a:pt x="0" y="23845"/>
                </a:lnTo>
                <a:cubicBezTo>
                  <a:pt x="0" y="10676"/>
                  <a:pt x="10676" y="0"/>
                  <a:pt x="23845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sz="1200" noProof="0"/>
          </a:p>
        </p:txBody>
      </p:sp>
      <p:sp>
        <p:nvSpPr>
          <p:cNvPr id="69" name="Picture Placeholder 68">
            <a:extLst>
              <a:ext uri="{FF2B5EF4-FFF2-40B4-BE49-F238E27FC236}">
                <a16:creationId xmlns:a16="http://schemas.microsoft.com/office/drawing/2014/main" id="{F1F76932-82E3-4DD3-8F3A-5958ADC68C00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3744754" y="1019062"/>
            <a:ext cx="4831630" cy="5046530"/>
          </a:xfrm>
          <a:custGeom>
            <a:avLst/>
            <a:gdLst>
              <a:gd name="connsiteX0" fmla="*/ 4447787 w 4831630"/>
              <a:gd name="connsiteY0" fmla="*/ 0 h 5046530"/>
              <a:gd name="connsiteX1" fmla="*/ 4831630 w 4831630"/>
              <a:gd name="connsiteY1" fmla="*/ 4681879 h 5046530"/>
              <a:gd name="connsiteX2" fmla="*/ 383843 w 4831630"/>
              <a:gd name="connsiteY2" fmla="*/ 5046530 h 5046530"/>
              <a:gd name="connsiteX3" fmla="*/ 0 w 4831630"/>
              <a:gd name="connsiteY3" fmla="*/ 364651 h 504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1630" h="5046530">
                <a:moveTo>
                  <a:pt x="4447787" y="0"/>
                </a:moveTo>
                <a:lnTo>
                  <a:pt x="4831630" y="4681879"/>
                </a:lnTo>
                <a:lnTo>
                  <a:pt x="383843" y="5046530"/>
                </a:lnTo>
                <a:lnTo>
                  <a:pt x="0" y="36465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FCDF900-2255-4966-B5E8-26F8835BEE60}"/>
              </a:ext>
            </a:extLst>
          </p:cNvPr>
          <p:cNvGrpSpPr/>
          <p:nvPr userDrawn="1"/>
        </p:nvGrpSpPr>
        <p:grpSpPr>
          <a:xfrm>
            <a:off x="11414264" y="6246003"/>
            <a:ext cx="493671" cy="493671"/>
            <a:chOff x="11414264" y="6246003"/>
            <a:chExt cx="493671" cy="49367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0325D38-443A-4183-BD5E-474FDC42D1E5}"/>
                </a:ext>
              </a:extLst>
            </p:cNvPr>
            <p:cNvSpPr/>
            <p:nvPr/>
          </p:nvSpPr>
          <p:spPr>
            <a:xfrm>
              <a:off x="11624441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CF974E4-126E-4A4C-B607-1145479E0EB8}"/>
                </a:ext>
              </a:extLst>
            </p:cNvPr>
            <p:cNvSpPr/>
            <p:nvPr/>
          </p:nvSpPr>
          <p:spPr>
            <a:xfrm>
              <a:off x="11648879" y="6480618"/>
              <a:ext cx="29327" cy="24440"/>
            </a:xfrm>
            <a:custGeom>
              <a:avLst/>
              <a:gdLst>
                <a:gd name="connsiteX0" fmla="*/ 4879 w 39034"/>
                <a:gd name="connsiteY0" fmla="*/ 4879 h 32528"/>
                <a:gd name="connsiteX1" fmla="*/ 37408 w 39034"/>
                <a:gd name="connsiteY1" fmla="*/ 4879 h 32528"/>
                <a:gd name="connsiteX2" fmla="*/ 37408 w 39034"/>
                <a:gd name="connsiteY2" fmla="*/ 30902 h 32528"/>
                <a:gd name="connsiteX3" fmla="*/ 4879 w 39034"/>
                <a:gd name="connsiteY3" fmla="*/ 30902 h 3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2528">
                  <a:moveTo>
                    <a:pt x="4879" y="4879"/>
                  </a:moveTo>
                  <a:lnTo>
                    <a:pt x="37408" y="4879"/>
                  </a:lnTo>
                  <a:lnTo>
                    <a:pt x="37408" y="30902"/>
                  </a:lnTo>
                  <a:lnTo>
                    <a:pt x="4879" y="3090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BD60426-DED4-41E8-A9FA-0D9A9876109B}"/>
                </a:ext>
              </a:extLst>
            </p:cNvPr>
            <p:cNvSpPr/>
            <p:nvPr/>
          </p:nvSpPr>
          <p:spPr>
            <a:xfrm>
              <a:off x="11624441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025008-47DF-4180-8D79-F5C2DA555493}"/>
                </a:ext>
              </a:extLst>
            </p:cNvPr>
            <p:cNvSpPr/>
            <p:nvPr/>
          </p:nvSpPr>
          <p:spPr>
            <a:xfrm>
              <a:off x="11673319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03298BF-4B83-4EA4-8738-0F7DFEC5A264}"/>
                </a:ext>
              </a:extLst>
            </p:cNvPr>
            <p:cNvSpPr/>
            <p:nvPr/>
          </p:nvSpPr>
          <p:spPr>
            <a:xfrm>
              <a:off x="11673319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A72499A-D856-4D2F-AB34-7748CFBC4750}"/>
                </a:ext>
              </a:extLst>
            </p:cNvPr>
            <p:cNvSpPr/>
            <p:nvPr/>
          </p:nvSpPr>
          <p:spPr>
            <a:xfrm>
              <a:off x="11414264" y="6246003"/>
              <a:ext cx="215065" cy="215065"/>
            </a:xfrm>
            <a:custGeom>
              <a:avLst/>
              <a:gdLst>
                <a:gd name="connsiteX0" fmla="*/ 284624 w 286250"/>
                <a:gd name="connsiteY0" fmla="*/ 161016 h 286250"/>
                <a:gd name="connsiteX1" fmla="*/ 258602 w 286250"/>
                <a:gd name="connsiteY1" fmla="*/ 161016 h 286250"/>
                <a:gd name="connsiteX2" fmla="*/ 258602 w 286250"/>
                <a:gd name="connsiteY2" fmla="*/ 128488 h 286250"/>
                <a:gd name="connsiteX3" fmla="*/ 226073 w 286250"/>
                <a:gd name="connsiteY3" fmla="*/ 128488 h 286250"/>
                <a:gd name="connsiteX4" fmla="*/ 226073 w 286250"/>
                <a:gd name="connsiteY4" fmla="*/ 95959 h 286250"/>
                <a:gd name="connsiteX5" fmla="*/ 193545 w 286250"/>
                <a:gd name="connsiteY5" fmla="*/ 95959 h 286250"/>
                <a:gd name="connsiteX6" fmla="*/ 193545 w 286250"/>
                <a:gd name="connsiteY6" fmla="*/ 69936 h 286250"/>
                <a:gd name="connsiteX7" fmla="*/ 161016 w 286250"/>
                <a:gd name="connsiteY7" fmla="*/ 69936 h 286250"/>
                <a:gd name="connsiteX8" fmla="*/ 161016 w 286250"/>
                <a:gd name="connsiteY8" fmla="*/ 37408 h 286250"/>
                <a:gd name="connsiteX9" fmla="*/ 134993 w 286250"/>
                <a:gd name="connsiteY9" fmla="*/ 37408 h 286250"/>
                <a:gd name="connsiteX10" fmla="*/ 134993 w 286250"/>
                <a:gd name="connsiteY10" fmla="*/ 4879 h 286250"/>
                <a:gd name="connsiteX11" fmla="*/ 102465 w 286250"/>
                <a:gd name="connsiteY11" fmla="*/ 4879 h 286250"/>
                <a:gd name="connsiteX12" fmla="*/ 102465 w 286250"/>
                <a:gd name="connsiteY12" fmla="*/ 95959 h 286250"/>
                <a:gd name="connsiteX13" fmla="*/ 134993 w 286250"/>
                <a:gd name="connsiteY13" fmla="*/ 95959 h 286250"/>
                <a:gd name="connsiteX14" fmla="*/ 134993 w 286250"/>
                <a:gd name="connsiteY14" fmla="*/ 128488 h 286250"/>
                <a:gd name="connsiteX15" fmla="*/ 161016 w 286250"/>
                <a:gd name="connsiteY15" fmla="*/ 128488 h 286250"/>
                <a:gd name="connsiteX16" fmla="*/ 161016 w 286250"/>
                <a:gd name="connsiteY16" fmla="*/ 161016 h 286250"/>
                <a:gd name="connsiteX17" fmla="*/ 193545 w 286250"/>
                <a:gd name="connsiteY17" fmla="*/ 161016 h 286250"/>
                <a:gd name="connsiteX18" fmla="*/ 193545 w 286250"/>
                <a:gd name="connsiteY18" fmla="*/ 193545 h 286250"/>
                <a:gd name="connsiteX19" fmla="*/ 226073 w 286250"/>
                <a:gd name="connsiteY19" fmla="*/ 193545 h 286250"/>
                <a:gd name="connsiteX20" fmla="*/ 226073 w 286250"/>
                <a:gd name="connsiteY20" fmla="*/ 219567 h 286250"/>
                <a:gd name="connsiteX21" fmla="*/ 258602 w 286250"/>
                <a:gd name="connsiteY21" fmla="*/ 219567 h 286250"/>
                <a:gd name="connsiteX22" fmla="*/ 258602 w 286250"/>
                <a:gd name="connsiteY22" fmla="*/ 252096 h 286250"/>
                <a:gd name="connsiteX23" fmla="*/ 226073 w 286250"/>
                <a:gd name="connsiteY23" fmla="*/ 252096 h 286250"/>
                <a:gd name="connsiteX24" fmla="*/ 226073 w 286250"/>
                <a:gd name="connsiteY24" fmla="*/ 219567 h 286250"/>
                <a:gd name="connsiteX25" fmla="*/ 193545 w 286250"/>
                <a:gd name="connsiteY25" fmla="*/ 219567 h 286250"/>
                <a:gd name="connsiteX26" fmla="*/ 193545 w 286250"/>
                <a:gd name="connsiteY26" fmla="*/ 193545 h 286250"/>
                <a:gd name="connsiteX27" fmla="*/ 161016 w 286250"/>
                <a:gd name="connsiteY27" fmla="*/ 193545 h 286250"/>
                <a:gd name="connsiteX28" fmla="*/ 161016 w 286250"/>
                <a:gd name="connsiteY28" fmla="*/ 161016 h 286250"/>
                <a:gd name="connsiteX29" fmla="*/ 134993 w 286250"/>
                <a:gd name="connsiteY29" fmla="*/ 161016 h 286250"/>
                <a:gd name="connsiteX30" fmla="*/ 134993 w 286250"/>
                <a:gd name="connsiteY30" fmla="*/ 128488 h 286250"/>
                <a:gd name="connsiteX31" fmla="*/ 102465 w 286250"/>
                <a:gd name="connsiteY31" fmla="*/ 128488 h 286250"/>
                <a:gd name="connsiteX32" fmla="*/ 102465 w 286250"/>
                <a:gd name="connsiteY32" fmla="*/ 95959 h 286250"/>
                <a:gd name="connsiteX33" fmla="*/ 4879 w 286250"/>
                <a:gd name="connsiteY33" fmla="*/ 95959 h 286250"/>
                <a:gd name="connsiteX34" fmla="*/ 4879 w 286250"/>
                <a:gd name="connsiteY34" fmla="*/ 128488 h 286250"/>
                <a:gd name="connsiteX35" fmla="*/ 37408 w 286250"/>
                <a:gd name="connsiteY35" fmla="*/ 128488 h 286250"/>
                <a:gd name="connsiteX36" fmla="*/ 37408 w 286250"/>
                <a:gd name="connsiteY36" fmla="*/ 161016 h 286250"/>
                <a:gd name="connsiteX37" fmla="*/ 69936 w 286250"/>
                <a:gd name="connsiteY37" fmla="*/ 161016 h 286250"/>
                <a:gd name="connsiteX38" fmla="*/ 69936 w 286250"/>
                <a:gd name="connsiteY38" fmla="*/ 193545 h 286250"/>
                <a:gd name="connsiteX39" fmla="*/ 102465 w 286250"/>
                <a:gd name="connsiteY39" fmla="*/ 193545 h 286250"/>
                <a:gd name="connsiteX40" fmla="*/ 102465 w 286250"/>
                <a:gd name="connsiteY40" fmla="*/ 219567 h 286250"/>
                <a:gd name="connsiteX41" fmla="*/ 134993 w 286250"/>
                <a:gd name="connsiteY41" fmla="*/ 219567 h 286250"/>
                <a:gd name="connsiteX42" fmla="*/ 134993 w 286250"/>
                <a:gd name="connsiteY42" fmla="*/ 252096 h 286250"/>
                <a:gd name="connsiteX43" fmla="*/ 161016 w 286250"/>
                <a:gd name="connsiteY43" fmla="*/ 252096 h 286250"/>
                <a:gd name="connsiteX44" fmla="*/ 161016 w 286250"/>
                <a:gd name="connsiteY44" fmla="*/ 284624 h 286250"/>
                <a:gd name="connsiteX45" fmla="*/ 259252 w 286250"/>
                <a:gd name="connsiteY45" fmla="*/ 284624 h 286250"/>
                <a:gd name="connsiteX46" fmla="*/ 284624 w 286250"/>
                <a:gd name="connsiteY46" fmla="*/ 284624 h 286250"/>
                <a:gd name="connsiteX47" fmla="*/ 284624 w 286250"/>
                <a:gd name="connsiteY47" fmla="*/ 252746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284624" y="161016"/>
                  </a:moveTo>
                  <a:lnTo>
                    <a:pt x="258602" y="161016"/>
                  </a:lnTo>
                  <a:lnTo>
                    <a:pt x="258602" y="128488"/>
                  </a:lnTo>
                  <a:lnTo>
                    <a:pt x="226073" y="128488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161016" y="69936"/>
                  </a:lnTo>
                  <a:lnTo>
                    <a:pt x="161016" y="37408"/>
                  </a:lnTo>
                  <a:lnTo>
                    <a:pt x="134993" y="37408"/>
                  </a:lnTo>
                  <a:lnTo>
                    <a:pt x="134993" y="4879"/>
                  </a:lnTo>
                  <a:lnTo>
                    <a:pt x="102465" y="4879"/>
                  </a:lnTo>
                  <a:lnTo>
                    <a:pt x="102465" y="95959"/>
                  </a:lnTo>
                  <a:lnTo>
                    <a:pt x="134993" y="95959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93545" y="161016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219567"/>
                  </a:lnTo>
                  <a:lnTo>
                    <a:pt x="258602" y="219567"/>
                  </a:lnTo>
                  <a:lnTo>
                    <a:pt x="258602" y="252096"/>
                  </a:lnTo>
                  <a:lnTo>
                    <a:pt x="226073" y="252096"/>
                  </a:lnTo>
                  <a:lnTo>
                    <a:pt x="226073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161016" y="193545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02465" y="128488"/>
                  </a:lnTo>
                  <a:lnTo>
                    <a:pt x="102465" y="95959"/>
                  </a:lnTo>
                  <a:lnTo>
                    <a:pt x="4879" y="95959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19567"/>
                  </a:lnTo>
                  <a:lnTo>
                    <a:pt x="134993" y="219567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84624"/>
                  </a:lnTo>
                  <a:lnTo>
                    <a:pt x="259252" y="284624"/>
                  </a:lnTo>
                  <a:lnTo>
                    <a:pt x="284624" y="284624"/>
                  </a:lnTo>
                  <a:lnTo>
                    <a:pt x="284624" y="25274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EB1594-5F6E-4CBB-8217-B6516A40281E}"/>
                </a:ext>
              </a:extLst>
            </p:cNvPr>
            <p:cNvSpPr/>
            <p:nvPr/>
          </p:nvSpPr>
          <p:spPr>
            <a:xfrm>
              <a:off x="11697758" y="6524609"/>
              <a:ext cx="210177" cy="215065"/>
            </a:xfrm>
            <a:custGeom>
              <a:avLst/>
              <a:gdLst>
                <a:gd name="connsiteX0" fmla="*/ 4879 w 279745"/>
                <a:gd name="connsiteY0" fmla="*/ 128488 h 286250"/>
                <a:gd name="connsiteX1" fmla="*/ 30902 w 279745"/>
                <a:gd name="connsiteY1" fmla="*/ 128488 h 286250"/>
                <a:gd name="connsiteX2" fmla="*/ 30902 w 279745"/>
                <a:gd name="connsiteY2" fmla="*/ 161016 h 286250"/>
                <a:gd name="connsiteX3" fmla="*/ 63431 w 279745"/>
                <a:gd name="connsiteY3" fmla="*/ 161016 h 286250"/>
                <a:gd name="connsiteX4" fmla="*/ 63431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128488 w 279745"/>
                <a:gd name="connsiteY7" fmla="*/ 219567 h 286250"/>
                <a:gd name="connsiteX8" fmla="*/ 128488 w 279745"/>
                <a:gd name="connsiteY8" fmla="*/ 252096 h 286250"/>
                <a:gd name="connsiteX9" fmla="*/ 154510 w 279745"/>
                <a:gd name="connsiteY9" fmla="*/ 252096 h 286250"/>
                <a:gd name="connsiteX10" fmla="*/ 154510 w 279745"/>
                <a:gd name="connsiteY10" fmla="*/ 284624 h 286250"/>
                <a:gd name="connsiteX11" fmla="*/ 187039 w 279745"/>
                <a:gd name="connsiteY11" fmla="*/ 284624 h 286250"/>
                <a:gd name="connsiteX12" fmla="*/ 187039 w 279745"/>
                <a:gd name="connsiteY12" fmla="*/ 193545 h 286250"/>
                <a:gd name="connsiteX13" fmla="*/ 154510 w 279745"/>
                <a:gd name="connsiteY13" fmla="*/ 193545 h 286250"/>
                <a:gd name="connsiteX14" fmla="*/ 154510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95959 w 279745"/>
                <a:gd name="connsiteY17" fmla="*/ 128488 h 286250"/>
                <a:gd name="connsiteX18" fmla="*/ 95959 w 279745"/>
                <a:gd name="connsiteY18" fmla="*/ 95959 h 286250"/>
                <a:gd name="connsiteX19" fmla="*/ 63431 w 279745"/>
                <a:gd name="connsiteY19" fmla="*/ 95959 h 286250"/>
                <a:gd name="connsiteX20" fmla="*/ 63431 w 279745"/>
                <a:gd name="connsiteY20" fmla="*/ 69936 h 286250"/>
                <a:gd name="connsiteX21" fmla="*/ 30902 w 279745"/>
                <a:gd name="connsiteY21" fmla="*/ 69936 h 286250"/>
                <a:gd name="connsiteX22" fmla="*/ 30902 w 279745"/>
                <a:gd name="connsiteY22" fmla="*/ 37408 h 286250"/>
                <a:gd name="connsiteX23" fmla="*/ 63431 w 279745"/>
                <a:gd name="connsiteY23" fmla="*/ 37408 h 286250"/>
                <a:gd name="connsiteX24" fmla="*/ 63431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128488 w 279745"/>
                <a:gd name="connsiteY27" fmla="*/ 95959 h 286250"/>
                <a:gd name="connsiteX28" fmla="*/ 128488 w 279745"/>
                <a:gd name="connsiteY28" fmla="*/ 128488 h 286250"/>
                <a:gd name="connsiteX29" fmla="*/ 154510 w 279745"/>
                <a:gd name="connsiteY29" fmla="*/ 128488 h 286250"/>
                <a:gd name="connsiteX30" fmla="*/ 154510 w 279745"/>
                <a:gd name="connsiteY30" fmla="*/ 161016 h 286250"/>
                <a:gd name="connsiteX31" fmla="*/ 187039 w 279745"/>
                <a:gd name="connsiteY31" fmla="*/ 161016 h 286250"/>
                <a:gd name="connsiteX32" fmla="*/ 187039 w 279745"/>
                <a:gd name="connsiteY32" fmla="*/ 193545 h 286250"/>
                <a:gd name="connsiteX33" fmla="*/ 278119 w 279745"/>
                <a:gd name="connsiteY33" fmla="*/ 193545 h 286250"/>
                <a:gd name="connsiteX34" fmla="*/ 278119 w 279745"/>
                <a:gd name="connsiteY34" fmla="*/ 161016 h 286250"/>
                <a:gd name="connsiteX35" fmla="*/ 252096 w 279745"/>
                <a:gd name="connsiteY35" fmla="*/ 161016 h 286250"/>
                <a:gd name="connsiteX36" fmla="*/ 252096 w 279745"/>
                <a:gd name="connsiteY36" fmla="*/ 128488 h 286250"/>
                <a:gd name="connsiteX37" fmla="*/ 219567 w 279745"/>
                <a:gd name="connsiteY37" fmla="*/ 128488 h 286250"/>
                <a:gd name="connsiteX38" fmla="*/ 219567 w 279745"/>
                <a:gd name="connsiteY38" fmla="*/ 95959 h 286250"/>
                <a:gd name="connsiteX39" fmla="*/ 187039 w 279745"/>
                <a:gd name="connsiteY39" fmla="*/ 95959 h 286250"/>
                <a:gd name="connsiteX40" fmla="*/ 187039 w 279745"/>
                <a:gd name="connsiteY40" fmla="*/ 69936 h 286250"/>
                <a:gd name="connsiteX41" fmla="*/ 154510 w 279745"/>
                <a:gd name="connsiteY41" fmla="*/ 69936 h 286250"/>
                <a:gd name="connsiteX42" fmla="*/ 154510 w 279745"/>
                <a:gd name="connsiteY42" fmla="*/ 37408 h 286250"/>
                <a:gd name="connsiteX43" fmla="*/ 128488 w 279745"/>
                <a:gd name="connsiteY43" fmla="*/ 37408 h 286250"/>
                <a:gd name="connsiteX44" fmla="*/ 128488 w 279745"/>
                <a:gd name="connsiteY44" fmla="*/ 4879 h 286250"/>
                <a:gd name="connsiteX45" fmla="*/ 36757 w 279745"/>
                <a:gd name="connsiteY45" fmla="*/ 4879 h 286250"/>
                <a:gd name="connsiteX46" fmla="*/ 4879 w 279745"/>
                <a:gd name="connsiteY46" fmla="*/ 4879 h 286250"/>
                <a:gd name="connsiteX47" fmla="*/ 4879 w 279745"/>
                <a:gd name="connsiteY47" fmla="*/ 36757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4879" y="128488"/>
                  </a:moveTo>
                  <a:lnTo>
                    <a:pt x="30902" y="128488"/>
                  </a:lnTo>
                  <a:lnTo>
                    <a:pt x="30902" y="161016"/>
                  </a:lnTo>
                  <a:lnTo>
                    <a:pt x="63431" y="161016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128488" y="219567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84624"/>
                  </a:lnTo>
                  <a:lnTo>
                    <a:pt x="187039" y="284624"/>
                  </a:lnTo>
                  <a:lnTo>
                    <a:pt x="187039" y="193545"/>
                  </a:lnTo>
                  <a:lnTo>
                    <a:pt x="154510" y="193545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95959" y="128488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69936"/>
                  </a:lnTo>
                  <a:lnTo>
                    <a:pt x="30902" y="69936"/>
                  </a:lnTo>
                  <a:lnTo>
                    <a:pt x="30902" y="37408"/>
                  </a:lnTo>
                  <a:lnTo>
                    <a:pt x="63431" y="37408"/>
                  </a:lnTo>
                  <a:lnTo>
                    <a:pt x="63431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128488" y="95959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161016"/>
                  </a:lnTo>
                  <a:lnTo>
                    <a:pt x="187039" y="161016"/>
                  </a:lnTo>
                  <a:lnTo>
                    <a:pt x="187039" y="193545"/>
                  </a:lnTo>
                  <a:lnTo>
                    <a:pt x="278119" y="193545"/>
                  </a:lnTo>
                  <a:lnTo>
                    <a:pt x="278119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19567" y="128488"/>
                  </a:lnTo>
                  <a:lnTo>
                    <a:pt x="219567" y="95959"/>
                  </a:lnTo>
                  <a:lnTo>
                    <a:pt x="187039" y="95959"/>
                  </a:lnTo>
                  <a:lnTo>
                    <a:pt x="187039" y="69936"/>
                  </a:lnTo>
                  <a:lnTo>
                    <a:pt x="154510" y="69936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4879"/>
                  </a:lnTo>
                  <a:lnTo>
                    <a:pt x="36757" y="4879"/>
                  </a:lnTo>
                  <a:lnTo>
                    <a:pt x="4879" y="4879"/>
                  </a:lnTo>
                  <a:lnTo>
                    <a:pt x="4879" y="3675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B6BD3A6-04B5-40A3-974E-F33CC43780DE}"/>
                </a:ext>
              </a:extLst>
            </p:cNvPr>
            <p:cNvSpPr/>
            <p:nvPr/>
          </p:nvSpPr>
          <p:spPr>
            <a:xfrm>
              <a:off x="11414264" y="6524609"/>
              <a:ext cx="215065" cy="215065"/>
            </a:xfrm>
            <a:custGeom>
              <a:avLst/>
              <a:gdLst>
                <a:gd name="connsiteX0" fmla="*/ 161016 w 286250"/>
                <a:gd name="connsiteY0" fmla="*/ 4879 h 286250"/>
                <a:gd name="connsiteX1" fmla="*/ 161016 w 286250"/>
                <a:gd name="connsiteY1" fmla="*/ 37408 h 286250"/>
                <a:gd name="connsiteX2" fmla="*/ 134993 w 286250"/>
                <a:gd name="connsiteY2" fmla="*/ 37408 h 286250"/>
                <a:gd name="connsiteX3" fmla="*/ 134993 w 286250"/>
                <a:gd name="connsiteY3" fmla="*/ 69936 h 286250"/>
                <a:gd name="connsiteX4" fmla="*/ 102465 w 286250"/>
                <a:gd name="connsiteY4" fmla="*/ 69936 h 286250"/>
                <a:gd name="connsiteX5" fmla="*/ 102465 w 286250"/>
                <a:gd name="connsiteY5" fmla="*/ 95959 h 286250"/>
                <a:gd name="connsiteX6" fmla="*/ 69936 w 286250"/>
                <a:gd name="connsiteY6" fmla="*/ 95959 h 286250"/>
                <a:gd name="connsiteX7" fmla="*/ 69936 w 286250"/>
                <a:gd name="connsiteY7" fmla="*/ 128488 h 286250"/>
                <a:gd name="connsiteX8" fmla="*/ 37408 w 286250"/>
                <a:gd name="connsiteY8" fmla="*/ 128488 h 286250"/>
                <a:gd name="connsiteX9" fmla="*/ 37408 w 286250"/>
                <a:gd name="connsiteY9" fmla="*/ 161016 h 286250"/>
                <a:gd name="connsiteX10" fmla="*/ 4879 w 286250"/>
                <a:gd name="connsiteY10" fmla="*/ 161016 h 286250"/>
                <a:gd name="connsiteX11" fmla="*/ 4879 w 286250"/>
                <a:gd name="connsiteY11" fmla="*/ 193545 h 286250"/>
                <a:gd name="connsiteX12" fmla="*/ 102465 w 286250"/>
                <a:gd name="connsiteY12" fmla="*/ 193545 h 286250"/>
                <a:gd name="connsiteX13" fmla="*/ 102465 w 286250"/>
                <a:gd name="connsiteY13" fmla="*/ 161016 h 286250"/>
                <a:gd name="connsiteX14" fmla="*/ 134993 w 286250"/>
                <a:gd name="connsiteY14" fmla="*/ 161016 h 286250"/>
                <a:gd name="connsiteX15" fmla="*/ 134993 w 286250"/>
                <a:gd name="connsiteY15" fmla="*/ 128488 h 286250"/>
                <a:gd name="connsiteX16" fmla="*/ 161016 w 286250"/>
                <a:gd name="connsiteY16" fmla="*/ 128488 h 286250"/>
                <a:gd name="connsiteX17" fmla="*/ 161016 w 286250"/>
                <a:gd name="connsiteY17" fmla="*/ 95959 h 286250"/>
                <a:gd name="connsiteX18" fmla="*/ 193545 w 286250"/>
                <a:gd name="connsiteY18" fmla="*/ 95959 h 286250"/>
                <a:gd name="connsiteX19" fmla="*/ 193545 w 286250"/>
                <a:gd name="connsiteY19" fmla="*/ 69936 h 286250"/>
                <a:gd name="connsiteX20" fmla="*/ 226073 w 286250"/>
                <a:gd name="connsiteY20" fmla="*/ 69936 h 286250"/>
                <a:gd name="connsiteX21" fmla="*/ 226073 w 286250"/>
                <a:gd name="connsiteY21" fmla="*/ 37408 h 286250"/>
                <a:gd name="connsiteX22" fmla="*/ 258602 w 286250"/>
                <a:gd name="connsiteY22" fmla="*/ 37408 h 286250"/>
                <a:gd name="connsiteX23" fmla="*/ 258602 w 286250"/>
                <a:gd name="connsiteY23" fmla="*/ 69936 h 286250"/>
                <a:gd name="connsiteX24" fmla="*/ 226073 w 286250"/>
                <a:gd name="connsiteY24" fmla="*/ 69936 h 286250"/>
                <a:gd name="connsiteX25" fmla="*/ 226073 w 286250"/>
                <a:gd name="connsiteY25" fmla="*/ 95959 h 286250"/>
                <a:gd name="connsiteX26" fmla="*/ 193545 w 286250"/>
                <a:gd name="connsiteY26" fmla="*/ 95959 h 286250"/>
                <a:gd name="connsiteX27" fmla="*/ 193545 w 286250"/>
                <a:gd name="connsiteY27" fmla="*/ 128488 h 286250"/>
                <a:gd name="connsiteX28" fmla="*/ 161016 w 286250"/>
                <a:gd name="connsiteY28" fmla="*/ 128488 h 286250"/>
                <a:gd name="connsiteX29" fmla="*/ 161016 w 286250"/>
                <a:gd name="connsiteY29" fmla="*/ 161016 h 286250"/>
                <a:gd name="connsiteX30" fmla="*/ 134993 w 286250"/>
                <a:gd name="connsiteY30" fmla="*/ 161016 h 286250"/>
                <a:gd name="connsiteX31" fmla="*/ 134993 w 286250"/>
                <a:gd name="connsiteY31" fmla="*/ 193545 h 286250"/>
                <a:gd name="connsiteX32" fmla="*/ 102465 w 286250"/>
                <a:gd name="connsiteY32" fmla="*/ 193545 h 286250"/>
                <a:gd name="connsiteX33" fmla="*/ 102465 w 286250"/>
                <a:gd name="connsiteY33" fmla="*/ 284624 h 286250"/>
                <a:gd name="connsiteX34" fmla="*/ 134993 w 286250"/>
                <a:gd name="connsiteY34" fmla="*/ 284624 h 286250"/>
                <a:gd name="connsiteX35" fmla="*/ 134993 w 286250"/>
                <a:gd name="connsiteY35" fmla="*/ 252096 h 286250"/>
                <a:gd name="connsiteX36" fmla="*/ 161016 w 286250"/>
                <a:gd name="connsiteY36" fmla="*/ 252096 h 286250"/>
                <a:gd name="connsiteX37" fmla="*/ 161016 w 286250"/>
                <a:gd name="connsiteY37" fmla="*/ 219567 h 286250"/>
                <a:gd name="connsiteX38" fmla="*/ 193545 w 286250"/>
                <a:gd name="connsiteY38" fmla="*/ 219567 h 286250"/>
                <a:gd name="connsiteX39" fmla="*/ 193545 w 286250"/>
                <a:gd name="connsiteY39" fmla="*/ 193545 h 286250"/>
                <a:gd name="connsiteX40" fmla="*/ 226073 w 286250"/>
                <a:gd name="connsiteY40" fmla="*/ 193545 h 286250"/>
                <a:gd name="connsiteX41" fmla="*/ 226073 w 286250"/>
                <a:gd name="connsiteY41" fmla="*/ 161016 h 286250"/>
                <a:gd name="connsiteX42" fmla="*/ 258602 w 286250"/>
                <a:gd name="connsiteY42" fmla="*/ 161016 h 286250"/>
                <a:gd name="connsiteX43" fmla="*/ 258602 w 286250"/>
                <a:gd name="connsiteY43" fmla="*/ 128488 h 286250"/>
                <a:gd name="connsiteX44" fmla="*/ 284624 w 286250"/>
                <a:gd name="connsiteY44" fmla="*/ 128488 h 286250"/>
                <a:gd name="connsiteX45" fmla="*/ 284624 w 286250"/>
                <a:gd name="connsiteY45" fmla="*/ 36757 h 286250"/>
                <a:gd name="connsiteX46" fmla="*/ 284624 w 286250"/>
                <a:gd name="connsiteY46" fmla="*/ 4879 h 286250"/>
                <a:gd name="connsiteX47" fmla="*/ 259252 w 286250"/>
                <a:gd name="connsiteY47" fmla="*/ 487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161016" y="4879"/>
                  </a:moveTo>
                  <a:lnTo>
                    <a:pt x="161016" y="37408"/>
                  </a:lnTo>
                  <a:lnTo>
                    <a:pt x="134993" y="37408"/>
                  </a:lnTo>
                  <a:lnTo>
                    <a:pt x="134993" y="69936"/>
                  </a:lnTo>
                  <a:lnTo>
                    <a:pt x="102465" y="69936"/>
                  </a:lnTo>
                  <a:lnTo>
                    <a:pt x="102465" y="95959"/>
                  </a:lnTo>
                  <a:lnTo>
                    <a:pt x="69936" y="95959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193545"/>
                  </a:lnTo>
                  <a:lnTo>
                    <a:pt x="102465" y="193545"/>
                  </a:lnTo>
                  <a:lnTo>
                    <a:pt x="102465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226073" y="69936"/>
                  </a:lnTo>
                  <a:lnTo>
                    <a:pt x="226073" y="37408"/>
                  </a:lnTo>
                  <a:lnTo>
                    <a:pt x="258602" y="37408"/>
                  </a:lnTo>
                  <a:lnTo>
                    <a:pt x="258602" y="69936"/>
                  </a:lnTo>
                  <a:lnTo>
                    <a:pt x="226073" y="69936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93545"/>
                  </a:lnTo>
                  <a:lnTo>
                    <a:pt x="102465" y="193545"/>
                  </a:lnTo>
                  <a:lnTo>
                    <a:pt x="102465" y="284624"/>
                  </a:lnTo>
                  <a:lnTo>
                    <a:pt x="134993" y="284624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161016"/>
                  </a:lnTo>
                  <a:lnTo>
                    <a:pt x="258602" y="161016"/>
                  </a:lnTo>
                  <a:lnTo>
                    <a:pt x="258602" y="128488"/>
                  </a:lnTo>
                  <a:lnTo>
                    <a:pt x="284624" y="128488"/>
                  </a:lnTo>
                  <a:lnTo>
                    <a:pt x="284624" y="36757"/>
                  </a:lnTo>
                  <a:lnTo>
                    <a:pt x="284624" y="4879"/>
                  </a:lnTo>
                  <a:lnTo>
                    <a:pt x="259252" y="487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80BD72D-95DA-4F27-97A4-DD5C7661A878}"/>
                </a:ext>
              </a:extLst>
            </p:cNvPr>
            <p:cNvSpPr/>
            <p:nvPr/>
          </p:nvSpPr>
          <p:spPr>
            <a:xfrm>
              <a:off x="11697758" y="6246003"/>
              <a:ext cx="210177" cy="215065"/>
            </a:xfrm>
            <a:custGeom>
              <a:avLst/>
              <a:gdLst>
                <a:gd name="connsiteX0" fmla="*/ 187039 w 279745"/>
                <a:gd name="connsiteY0" fmla="*/ 128488 h 286250"/>
                <a:gd name="connsiteX1" fmla="*/ 154510 w 279745"/>
                <a:gd name="connsiteY1" fmla="*/ 128488 h 286250"/>
                <a:gd name="connsiteX2" fmla="*/ 154510 w 279745"/>
                <a:gd name="connsiteY2" fmla="*/ 161016 h 286250"/>
                <a:gd name="connsiteX3" fmla="*/ 128488 w 279745"/>
                <a:gd name="connsiteY3" fmla="*/ 161016 h 286250"/>
                <a:gd name="connsiteX4" fmla="*/ 128488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63431 w 279745"/>
                <a:gd name="connsiteY7" fmla="*/ 219567 h 286250"/>
                <a:gd name="connsiteX8" fmla="*/ 63431 w 279745"/>
                <a:gd name="connsiteY8" fmla="*/ 252096 h 286250"/>
                <a:gd name="connsiteX9" fmla="*/ 30902 w 279745"/>
                <a:gd name="connsiteY9" fmla="*/ 252096 h 286250"/>
                <a:gd name="connsiteX10" fmla="*/ 30902 w 279745"/>
                <a:gd name="connsiteY10" fmla="*/ 219567 h 286250"/>
                <a:gd name="connsiteX11" fmla="*/ 63431 w 279745"/>
                <a:gd name="connsiteY11" fmla="*/ 219567 h 286250"/>
                <a:gd name="connsiteX12" fmla="*/ 63431 w 279745"/>
                <a:gd name="connsiteY12" fmla="*/ 193545 h 286250"/>
                <a:gd name="connsiteX13" fmla="*/ 95959 w 279745"/>
                <a:gd name="connsiteY13" fmla="*/ 193545 h 286250"/>
                <a:gd name="connsiteX14" fmla="*/ 95959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154510 w 279745"/>
                <a:gd name="connsiteY17" fmla="*/ 128488 h 286250"/>
                <a:gd name="connsiteX18" fmla="*/ 154510 w 279745"/>
                <a:gd name="connsiteY18" fmla="*/ 95959 h 286250"/>
                <a:gd name="connsiteX19" fmla="*/ 187039 w 279745"/>
                <a:gd name="connsiteY19" fmla="*/ 95959 h 286250"/>
                <a:gd name="connsiteX20" fmla="*/ 187039 w 279745"/>
                <a:gd name="connsiteY20" fmla="*/ 4879 h 286250"/>
                <a:gd name="connsiteX21" fmla="*/ 154510 w 279745"/>
                <a:gd name="connsiteY21" fmla="*/ 4879 h 286250"/>
                <a:gd name="connsiteX22" fmla="*/ 154510 w 279745"/>
                <a:gd name="connsiteY22" fmla="*/ 37408 h 286250"/>
                <a:gd name="connsiteX23" fmla="*/ 128488 w 279745"/>
                <a:gd name="connsiteY23" fmla="*/ 37408 h 286250"/>
                <a:gd name="connsiteX24" fmla="*/ 128488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63431 w 279745"/>
                <a:gd name="connsiteY27" fmla="*/ 95959 h 286250"/>
                <a:gd name="connsiteX28" fmla="*/ 63431 w 279745"/>
                <a:gd name="connsiteY28" fmla="*/ 128488 h 286250"/>
                <a:gd name="connsiteX29" fmla="*/ 30902 w 279745"/>
                <a:gd name="connsiteY29" fmla="*/ 128488 h 286250"/>
                <a:gd name="connsiteX30" fmla="*/ 30902 w 279745"/>
                <a:gd name="connsiteY30" fmla="*/ 161016 h 286250"/>
                <a:gd name="connsiteX31" fmla="*/ 4879 w 279745"/>
                <a:gd name="connsiteY31" fmla="*/ 161016 h 286250"/>
                <a:gd name="connsiteX32" fmla="*/ 4879 w 279745"/>
                <a:gd name="connsiteY32" fmla="*/ 252746 h 286250"/>
                <a:gd name="connsiteX33" fmla="*/ 4879 w 279745"/>
                <a:gd name="connsiteY33" fmla="*/ 284624 h 286250"/>
                <a:gd name="connsiteX34" fmla="*/ 36757 w 279745"/>
                <a:gd name="connsiteY34" fmla="*/ 284624 h 286250"/>
                <a:gd name="connsiteX35" fmla="*/ 128488 w 279745"/>
                <a:gd name="connsiteY35" fmla="*/ 284624 h 286250"/>
                <a:gd name="connsiteX36" fmla="*/ 128488 w 279745"/>
                <a:gd name="connsiteY36" fmla="*/ 252096 h 286250"/>
                <a:gd name="connsiteX37" fmla="*/ 154510 w 279745"/>
                <a:gd name="connsiteY37" fmla="*/ 252096 h 286250"/>
                <a:gd name="connsiteX38" fmla="*/ 154510 w 279745"/>
                <a:gd name="connsiteY38" fmla="*/ 219567 h 286250"/>
                <a:gd name="connsiteX39" fmla="*/ 187039 w 279745"/>
                <a:gd name="connsiteY39" fmla="*/ 219567 h 286250"/>
                <a:gd name="connsiteX40" fmla="*/ 187039 w 279745"/>
                <a:gd name="connsiteY40" fmla="*/ 193545 h 286250"/>
                <a:gd name="connsiteX41" fmla="*/ 219567 w 279745"/>
                <a:gd name="connsiteY41" fmla="*/ 193545 h 286250"/>
                <a:gd name="connsiteX42" fmla="*/ 219567 w 279745"/>
                <a:gd name="connsiteY42" fmla="*/ 161016 h 286250"/>
                <a:gd name="connsiteX43" fmla="*/ 252096 w 279745"/>
                <a:gd name="connsiteY43" fmla="*/ 161016 h 286250"/>
                <a:gd name="connsiteX44" fmla="*/ 252096 w 279745"/>
                <a:gd name="connsiteY44" fmla="*/ 128488 h 286250"/>
                <a:gd name="connsiteX45" fmla="*/ 278119 w 279745"/>
                <a:gd name="connsiteY45" fmla="*/ 128488 h 286250"/>
                <a:gd name="connsiteX46" fmla="*/ 278119 w 279745"/>
                <a:gd name="connsiteY46" fmla="*/ 95959 h 286250"/>
                <a:gd name="connsiteX47" fmla="*/ 187039 w 279745"/>
                <a:gd name="connsiteY47" fmla="*/ 9595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187039" y="128488"/>
                  </a:moveTo>
                  <a:lnTo>
                    <a:pt x="154510" y="128488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63431" y="219567"/>
                  </a:lnTo>
                  <a:lnTo>
                    <a:pt x="63431" y="252096"/>
                  </a:lnTo>
                  <a:lnTo>
                    <a:pt x="30902" y="252096"/>
                  </a:lnTo>
                  <a:lnTo>
                    <a:pt x="30902" y="219567"/>
                  </a:lnTo>
                  <a:lnTo>
                    <a:pt x="63431" y="219567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95959"/>
                  </a:lnTo>
                  <a:lnTo>
                    <a:pt x="187039" y="95959"/>
                  </a:lnTo>
                  <a:lnTo>
                    <a:pt x="187039" y="4879"/>
                  </a:lnTo>
                  <a:lnTo>
                    <a:pt x="154510" y="4879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128488"/>
                  </a:lnTo>
                  <a:lnTo>
                    <a:pt x="30902" y="128488"/>
                  </a:lnTo>
                  <a:lnTo>
                    <a:pt x="30902" y="161016"/>
                  </a:lnTo>
                  <a:lnTo>
                    <a:pt x="4879" y="161016"/>
                  </a:lnTo>
                  <a:lnTo>
                    <a:pt x="4879" y="252746"/>
                  </a:lnTo>
                  <a:lnTo>
                    <a:pt x="4879" y="284624"/>
                  </a:lnTo>
                  <a:lnTo>
                    <a:pt x="36757" y="284624"/>
                  </a:lnTo>
                  <a:lnTo>
                    <a:pt x="128488" y="284624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19567"/>
                  </a:lnTo>
                  <a:lnTo>
                    <a:pt x="187039" y="219567"/>
                  </a:lnTo>
                  <a:lnTo>
                    <a:pt x="187039" y="193545"/>
                  </a:lnTo>
                  <a:lnTo>
                    <a:pt x="219567" y="193545"/>
                  </a:lnTo>
                  <a:lnTo>
                    <a:pt x="219567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78119" y="128488"/>
                  </a:lnTo>
                  <a:lnTo>
                    <a:pt x="278119" y="95959"/>
                  </a:lnTo>
                  <a:lnTo>
                    <a:pt x="187039" y="9595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FA712FA-7890-468F-97C9-02A13F293A7E}"/>
                </a:ext>
              </a:extLst>
            </p:cNvPr>
            <p:cNvSpPr/>
            <p:nvPr/>
          </p:nvSpPr>
          <p:spPr>
            <a:xfrm>
              <a:off x="11810178" y="6407301"/>
              <a:ext cx="97757" cy="171074"/>
            </a:xfrm>
            <a:custGeom>
              <a:avLst/>
              <a:gdLst>
                <a:gd name="connsiteX0" fmla="*/ 102465 w 130114"/>
                <a:gd name="connsiteY0" fmla="*/ 37408 h 227699"/>
                <a:gd name="connsiteX1" fmla="*/ 69936 w 130114"/>
                <a:gd name="connsiteY1" fmla="*/ 37408 h 227699"/>
                <a:gd name="connsiteX2" fmla="*/ 69936 w 130114"/>
                <a:gd name="connsiteY2" fmla="*/ 69936 h 227699"/>
                <a:gd name="connsiteX3" fmla="*/ 37408 w 130114"/>
                <a:gd name="connsiteY3" fmla="*/ 69936 h 227699"/>
                <a:gd name="connsiteX4" fmla="*/ 37408 w 130114"/>
                <a:gd name="connsiteY4" fmla="*/ 102465 h 227699"/>
                <a:gd name="connsiteX5" fmla="*/ 4879 w 130114"/>
                <a:gd name="connsiteY5" fmla="*/ 102465 h 227699"/>
                <a:gd name="connsiteX6" fmla="*/ 4879 w 130114"/>
                <a:gd name="connsiteY6" fmla="*/ 128488 h 227699"/>
                <a:gd name="connsiteX7" fmla="*/ 37408 w 130114"/>
                <a:gd name="connsiteY7" fmla="*/ 128488 h 227699"/>
                <a:gd name="connsiteX8" fmla="*/ 37408 w 130114"/>
                <a:gd name="connsiteY8" fmla="*/ 161016 h 227699"/>
                <a:gd name="connsiteX9" fmla="*/ 69936 w 130114"/>
                <a:gd name="connsiteY9" fmla="*/ 161016 h 227699"/>
                <a:gd name="connsiteX10" fmla="*/ 69936 w 130114"/>
                <a:gd name="connsiteY10" fmla="*/ 193545 h 227699"/>
                <a:gd name="connsiteX11" fmla="*/ 102465 w 130114"/>
                <a:gd name="connsiteY11" fmla="*/ 193545 h 227699"/>
                <a:gd name="connsiteX12" fmla="*/ 102465 w 130114"/>
                <a:gd name="connsiteY12" fmla="*/ 226073 h 227699"/>
                <a:gd name="connsiteX13" fmla="*/ 128488 w 130114"/>
                <a:gd name="connsiteY13" fmla="*/ 226073 h 227699"/>
                <a:gd name="connsiteX14" fmla="*/ 128488 w 130114"/>
                <a:gd name="connsiteY14" fmla="*/ 161016 h 227699"/>
                <a:gd name="connsiteX15" fmla="*/ 102465 w 130114"/>
                <a:gd name="connsiteY15" fmla="*/ 161016 h 227699"/>
                <a:gd name="connsiteX16" fmla="*/ 102465 w 130114"/>
                <a:gd name="connsiteY16" fmla="*/ 128488 h 227699"/>
                <a:gd name="connsiteX17" fmla="*/ 69936 w 130114"/>
                <a:gd name="connsiteY17" fmla="*/ 128488 h 227699"/>
                <a:gd name="connsiteX18" fmla="*/ 69936 w 130114"/>
                <a:gd name="connsiteY18" fmla="*/ 102465 h 227699"/>
                <a:gd name="connsiteX19" fmla="*/ 102465 w 130114"/>
                <a:gd name="connsiteY19" fmla="*/ 102465 h 227699"/>
                <a:gd name="connsiteX20" fmla="*/ 102465 w 130114"/>
                <a:gd name="connsiteY20" fmla="*/ 69936 h 227699"/>
                <a:gd name="connsiteX21" fmla="*/ 128488 w 130114"/>
                <a:gd name="connsiteY21" fmla="*/ 69936 h 227699"/>
                <a:gd name="connsiteX22" fmla="*/ 128488 w 130114"/>
                <a:gd name="connsiteY22" fmla="*/ 4879 h 227699"/>
                <a:gd name="connsiteX23" fmla="*/ 102465 w 130114"/>
                <a:gd name="connsiteY23" fmla="*/ 4879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0114" h="227699">
                  <a:moveTo>
                    <a:pt x="102465" y="37408"/>
                  </a:moveTo>
                  <a:lnTo>
                    <a:pt x="69936" y="37408"/>
                  </a:lnTo>
                  <a:lnTo>
                    <a:pt x="69936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4879" y="102465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26073"/>
                  </a:lnTo>
                  <a:lnTo>
                    <a:pt x="128488" y="226073"/>
                  </a:lnTo>
                  <a:lnTo>
                    <a:pt x="128488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69936" y="128488"/>
                  </a:lnTo>
                  <a:lnTo>
                    <a:pt x="69936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128488" y="69936"/>
                  </a:lnTo>
                  <a:lnTo>
                    <a:pt x="128488" y="4879"/>
                  </a:lnTo>
                  <a:lnTo>
                    <a:pt x="102465" y="487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BFD1EBF-E70C-4022-84C1-5F368C127F59}"/>
                </a:ext>
              </a:extLst>
            </p:cNvPr>
            <p:cNvSpPr/>
            <p:nvPr/>
          </p:nvSpPr>
          <p:spPr>
            <a:xfrm>
              <a:off x="11414264" y="6407301"/>
              <a:ext cx="102645" cy="171074"/>
            </a:xfrm>
            <a:custGeom>
              <a:avLst/>
              <a:gdLst>
                <a:gd name="connsiteX0" fmla="*/ 37408 w 136619"/>
                <a:gd name="connsiteY0" fmla="*/ 193545 h 227699"/>
                <a:gd name="connsiteX1" fmla="*/ 69936 w 136619"/>
                <a:gd name="connsiteY1" fmla="*/ 193545 h 227699"/>
                <a:gd name="connsiteX2" fmla="*/ 69936 w 136619"/>
                <a:gd name="connsiteY2" fmla="*/ 161016 h 227699"/>
                <a:gd name="connsiteX3" fmla="*/ 102465 w 136619"/>
                <a:gd name="connsiteY3" fmla="*/ 161016 h 227699"/>
                <a:gd name="connsiteX4" fmla="*/ 102465 w 136619"/>
                <a:gd name="connsiteY4" fmla="*/ 128488 h 227699"/>
                <a:gd name="connsiteX5" fmla="*/ 134993 w 136619"/>
                <a:gd name="connsiteY5" fmla="*/ 128488 h 227699"/>
                <a:gd name="connsiteX6" fmla="*/ 134993 w 136619"/>
                <a:gd name="connsiteY6" fmla="*/ 102465 h 227699"/>
                <a:gd name="connsiteX7" fmla="*/ 102465 w 136619"/>
                <a:gd name="connsiteY7" fmla="*/ 102465 h 227699"/>
                <a:gd name="connsiteX8" fmla="*/ 102465 w 136619"/>
                <a:gd name="connsiteY8" fmla="*/ 69936 h 227699"/>
                <a:gd name="connsiteX9" fmla="*/ 69936 w 136619"/>
                <a:gd name="connsiteY9" fmla="*/ 69936 h 227699"/>
                <a:gd name="connsiteX10" fmla="*/ 69936 w 136619"/>
                <a:gd name="connsiteY10" fmla="*/ 37408 h 227699"/>
                <a:gd name="connsiteX11" fmla="*/ 37408 w 136619"/>
                <a:gd name="connsiteY11" fmla="*/ 37408 h 227699"/>
                <a:gd name="connsiteX12" fmla="*/ 37408 w 136619"/>
                <a:gd name="connsiteY12" fmla="*/ 4879 h 227699"/>
                <a:gd name="connsiteX13" fmla="*/ 4879 w 136619"/>
                <a:gd name="connsiteY13" fmla="*/ 4879 h 227699"/>
                <a:gd name="connsiteX14" fmla="*/ 4879 w 136619"/>
                <a:gd name="connsiteY14" fmla="*/ 69936 h 227699"/>
                <a:gd name="connsiteX15" fmla="*/ 37408 w 136619"/>
                <a:gd name="connsiteY15" fmla="*/ 69936 h 227699"/>
                <a:gd name="connsiteX16" fmla="*/ 37408 w 136619"/>
                <a:gd name="connsiteY16" fmla="*/ 102465 h 227699"/>
                <a:gd name="connsiteX17" fmla="*/ 69936 w 136619"/>
                <a:gd name="connsiteY17" fmla="*/ 102465 h 227699"/>
                <a:gd name="connsiteX18" fmla="*/ 69936 w 136619"/>
                <a:gd name="connsiteY18" fmla="*/ 128488 h 227699"/>
                <a:gd name="connsiteX19" fmla="*/ 37408 w 136619"/>
                <a:gd name="connsiteY19" fmla="*/ 128488 h 227699"/>
                <a:gd name="connsiteX20" fmla="*/ 37408 w 136619"/>
                <a:gd name="connsiteY20" fmla="*/ 161016 h 227699"/>
                <a:gd name="connsiteX21" fmla="*/ 4879 w 136619"/>
                <a:gd name="connsiteY21" fmla="*/ 161016 h 227699"/>
                <a:gd name="connsiteX22" fmla="*/ 4879 w 136619"/>
                <a:gd name="connsiteY22" fmla="*/ 226073 h 227699"/>
                <a:gd name="connsiteX23" fmla="*/ 37408 w 136619"/>
                <a:gd name="connsiteY23" fmla="*/ 226073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619" h="227699">
                  <a:moveTo>
                    <a:pt x="37408" y="193545"/>
                  </a:moveTo>
                  <a:lnTo>
                    <a:pt x="69936" y="193545"/>
                  </a:lnTo>
                  <a:lnTo>
                    <a:pt x="69936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134993" y="128488"/>
                  </a:lnTo>
                  <a:lnTo>
                    <a:pt x="134993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69936" y="69936"/>
                  </a:lnTo>
                  <a:lnTo>
                    <a:pt x="69936" y="37408"/>
                  </a:lnTo>
                  <a:lnTo>
                    <a:pt x="37408" y="37408"/>
                  </a:lnTo>
                  <a:lnTo>
                    <a:pt x="37408" y="4879"/>
                  </a:lnTo>
                  <a:lnTo>
                    <a:pt x="4879" y="4879"/>
                  </a:lnTo>
                  <a:lnTo>
                    <a:pt x="4879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69936" y="102465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226073"/>
                  </a:lnTo>
                  <a:lnTo>
                    <a:pt x="37408" y="22607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BBED86-FFD8-4BE0-B8C6-D03642436DC2}"/>
                </a:ext>
              </a:extLst>
            </p:cNvPr>
            <p:cNvSpPr/>
            <p:nvPr/>
          </p:nvSpPr>
          <p:spPr>
            <a:xfrm>
              <a:off x="11604889" y="6246003"/>
              <a:ext cx="117308" cy="73318"/>
            </a:xfrm>
            <a:custGeom>
              <a:avLst/>
              <a:gdLst>
                <a:gd name="connsiteX0" fmla="*/ 30902 w 156136"/>
                <a:gd name="connsiteY0" fmla="*/ 69936 h 97585"/>
                <a:gd name="connsiteX1" fmla="*/ 63431 w 156136"/>
                <a:gd name="connsiteY1" fmla="*/ 69936 h 97585"/>
                <a:gd name="connsiteX2" fmla="*/ 63431 w 156136"/>
                <a:gd name="connsiteY2" fmla="*/ 95959 h 97585"/>
                <a:gd name="connsiteX3" fmla="*/ 95959 w 156136"/>
                <a:gd name="connsiteY3" fmla="*/ 95959 h 97585"/>
                <a:gd name="connsiteX4" fmla="*/ 95959 w 156136"/>
                <a:gd name="connsiteY4" fmla="*/ 69936 h 97585"/>
                <a:gd name="connsiteX5" fmla="*/ 128488 w 156136"/>
                <a:gd name="connsiteY5" fmla="*/ 69936 h 97585"/>
                <a:gd name="connsiteX6" fmla="*/ 128488 w 156136"/>
                <a:gd name="connsiteY6" fmla="*/ 37408 h 97585"/>
                <a:gd name="connsiteX7" fmla="*/ 154510 w 156136"/>
                <a:gd name="connsiteY7" fmla="*/ 37408 h 97585"/>
                <a:gd name="connsiteX8" fmla="*/ 154510 w 156136"/>
                <a:gd name="connsiteY8" fmla="*/ 4879 h 97585"/>
                <a:gd name="connsiteX9" fmla="*/ 95959 w 156136"/>
                <a:gd name="connsiteY9" fmla="*/ 4879 h 97585"/>
                <a:gd name="connsiteX10" fmla="*/ 95959 w 156136"/>
                <a:gd name="connsiteY10" fmla="*/ 37408 h 97585"/>
                <a:gd name="connsiteX11" fmla="*/ 63431 w 156136"/>
                <a:gd name="connsiteY11" fmla="*/ 37408 h 97585"/>
                <a:gd name="connsiteX12" fmla="*/ 63431 w 156136"/>
                <a:gd name="connsiteY12" fmla="*/ 4879 h 97585"/>
                <a:gd name="connsiteX13" fmla="*/ 4879 w 156136"/>
                <a:gd name="connsiteY13" fmla="*/ 4879 h 97585"/>
                <a:gd name="connsiteX14" fmla="*/ 4879 w 156136"/>
                <a:gd name="connsiteY14" fmla="*/ 37408 h 97585"/>
                <a:gd name="connsiteX15" fmla="*/ 30902 w 156136"/>
                <a:gd name="connsiteY15" fmla="*/ 37408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30902" y="69936"/>
                  </a:moveTo>
                  <a:lnTo>
                    <a:pt x="63431" y="69936"/>
                  </a:lnTo>
                  <a:lnTo>
                    <a:pt x="63431" y="95959"/>
                  </a:lnTo>
                  <a:lnTo>
                    <a:pt x="95959" y="95959"/>
                  </a:lnTo>
                  <a:lnTo>
                    <a:pt x="95959" y="69936"/>
                  </a:lnTo>
                  <a:lnTo>
                    <a:pt x="128488" y="69936"/>
                  </a:lnTo>
                  <a:lnTo>
                    <a:pt x="128488" y="37408"/>
                  </a:lnTo>
                  <a:lnTo>
                    <a:pt x="154510" y="37408"/>
                  </a:lnTo>
                  <a:lnTo>
                    <a:pt x="154510" y="4879"/>
                  </a:lnTo>
                  <a:lnTo>
                    <a:pt x="95959" y="4879"/>
                  </a:lnTo>
                  <a:lnTo>
                    <a:pt x="95959" y="37408"/>
                  </a:lnTo>
                  <a:lnTo>
                    <a:pt x="63431" y="37408"/>
                  </a:lnTo>
                  <a:lnTo>
                    <a:pt x="63431" y="4879"/>
                  </a:lnTo>
                  <a:lnTo>
                    <a:pt x="4879" y="4879"/>
                  </a:lnTo>
                  <a:lnTo>
                    <a:pt x="4879" y="37408"/>
                  </a:lnTo>
                  <a:lnTo>
                    <a:pt x="30902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B8BB60-8A42-4906-B0F4-272B13CCA417}"/>
                </a:ext>
              </a:extLst>
            </p:cNvPr>
            <p:cNvSpPr/>
            <p:nvPr/>
          </p:nvSpPr>
          <p:spPr>
            <a:xfrm>
              <a:off x="11604889" y="6666356"/>
              <a:ext cx="117308" cy="73318"/>
            </a:xfrm>
            <a:custGeom>
              <a:avLst/>
              <a:gdLst>
                <a:gd name="connsiteX0" fmla="*/ 128488 w 156136"/>
                <a:gd name="connsiteY0" fmla="*/ 30902 h 97585"/>
                <a:gd name="connsiteX1" fmla="*/ 95959 w 156136"/>
                <a:gd name="connsiteY1" fmla="*/ 30902 h 97585"/>
                <a:gd name="connsiteX2" fmla="*/ 95959 w 156136"/>
                <a:gd name="connsiteY2" fmla="*/ 4879 h 97585"/>
                <a:gd name="connsiteX3" fmla="*/ 63431 w 156136"/>
                <a:gd name="connsiteY3" fmla="*/ 4879 h 97585"/>
                <a:gd name="connsiteX4" fmla="*/ 63431 w 156136"/>
                <a:gd name="connsiteY4" fmla="*/ 30902 h 97585"/>
                <a:gd name="connsiteX5" fmla="*/ 30902 w 156136"/>
                <a:gd name="connsiteY5" fmla="*/ 30902 h 97585"/>
                <a:gd name="connsiteX6" fmla="*/ 30902 w 156136"/>
                <a:gd name="connsiteY6" fmla="*/ 63431 h 97585"/>
                <a:gd name="connsiteX7" fmla="*/ 4879 w 156136"/>
                <a:gd name="connsiteY7" fmla="*/ 63431 h 97585"/>
                <a:gd name="connsiteX8" fmla="*/ 4879 w 156136"/>
                <a:gd name="connsiteY8" fmla="*/ 95959 h 97585"/>
                <a:gd name="connsiteX9" fmla="*/ 63431 w 156136"/>
                <a:gd name="connsiteY9" fmla="*/ 95959 h 97585"/>
                <a:gd name="connsiteX10" fmla="*/ 63431 w 156136"/>
                <a:gd name="connsiteY10" fmla="*/ 63431 h 97585"/>
                <a:gd name="connsiteX11" fmla="*/ 95959 w 156136"/>
                <a:gd name="connsiteY11" fmla="*/ 63431 h 97585"/>
                <a:gd name="connsiteX12" fmla="*/ 95959 w 156136"/>
                <a:gd name="connsiteY12" fmla="*/ 95959 h 97585"/>
                <a:gd name="connsiteX13" fmla="*/ 154510 w 156136"/>
                <a:gd name="connsiteY13" fmla="*/ 95959 h 97585"/>
                <a:gd name="connsiteX14" fmla="*/ 154510 w 156136"/>
                <a:gd name="connsiteY14" fmla="*/ 63431 h 97585"/>
                <a:gd name="connsiteX15" fmla="*/ 128488 w 156136"/>
                <a:gd name="connsiteY15" fmla="*/ 63431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128488" y="30902"/>
                  </a:moveTo>
                  <a:lnTo>
                    <a:pt x="95959" y="30902"/>
                  </a:lnTo>
                  <a:lnTo>
                    <a:pt x="95959" y="4879"/>
                  </a:lnTo>
                  <a:lnTo>
                    <a:pt x="63431" y="4879"/>
                  </a:lnTo>
                  <a:lnTo>
                    <a:pt x="63431" y="30902"/>
                  </a:lnTo>
                  <a:lnTo>
                    <a:pt x="30902" y="30902"/>
                  </a:lnTo>
                  <a:lnTo>
                    <a:pt x="30902" y="63431"/>
                  </a:lnTo>
                  <a:lnTo>
                    <a:pt x="4879" y="63431"/>
                  </a:lnTo>
                  <a:lnTo>
                    <a:pt x="4879" y="95959"/>
                  </a:lnTo>
                  <a:lnTo>
                    <a:pt x="63431" y="95959"/>
                  </a:lnTo>
                  <a:lnTo>
                    <a:pt x="63431" y="63431"/>
                  </a:lnTo>
                  <a:lnTo>
                    <a:pt x="95959" y="63431"/>
                  </a:lnTo>
                  <a:lnTo>
                    <a:pt x="95959" y="95959"/>
                  </a:lnTo>
                  <a:lnTo>
                    <a:pt x="154510" y="95959"/>
                  </a:lnTo>
                  <a:lnTo>
                    <a:pt x="154510" y="63431"/>
                  </a:lnTo>
                  <a:lnTo>
                    <a:pt x="128488" y="6343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17F71B1-C68F-4A5C-A104-5917818A6D15}"/>
                </a:ext>
              </a:extLst>
            </p:cNvPr>
            <p:cNvSpPr/>
            <p:nvPr/>
          </p:nvSpPr>
          <p:spPr>
            <a:xfrm>
              <a:off x="11883495" y="6710346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B78511E-A806-4B0C-BC9F-FD8876713E6E}"/>
                </a:ext>
              </a:extLst>
            </p:cNvPr>
            <p:cNvSpPr/>
            <p:nvPr/>
          </p:nvSpPr>
          <p:spPr>
            <a:xfrm>
              <a:off x="11414264" y="6710346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640474B-5A73-4982-9171-5EE20548A535}"/>
                </a:ext>
              </a:extLst>
            </p:cNvPr>
            <p:cNvSpPr/>
            <p:nvPr/>
          </p:nvSpPr>
          <p:spPr>
            <a:xfrm>
              <a:off x="11414264" y="6246003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007811F-D5BC-4E59-839C-D9B8B1476F17}"/>
                </a:ext>
              </a:extLst>
            </p:cNvPr>
            <p:cNvSpPr/>
            <p:nvPr/>
          </p:nvSpPr>
          <p:spPr>
            <a:xfrm>
              <a:off x="11883495" y="6246003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484516E-ED96-4842-A278-EE6905B810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1261389">
            <a:off x="461609" y="942002"/>
            <a:ext cx="4487170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3"/>
            </a:solidFill>
            <a:round/>
          </a:ln>
          <a:effectLst>
            <a:outerShdw blurRad="469900" dist="800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62" name="Group 61" descr="Gift name card">
            <a:extLst>
              <a:ext uri="{FF2B5EF4-FFF2-40B4-BE49-F238E27FC236}">
                <a16:creationId xmlns:a16="http://schemas.microsoft.com/office/drawing/2014/main" id="{6D08965D-ED0F-4448-847B-F61B6C81B66C}"/>
              </a:ext>
            </a:extLst>
          </p:cNvPr>
          <p:cNvGrpSpPr/>
          <p:nvPr userDrawn="1"/>
        </p:nvGrpSpPr>
        <p:grpSpPr>
          <a:xfrm rot="448660">
            <a:off x="9094748" y="4025412"/>
            <a:ext cx="2028909" cy="2244944"/>
            <a:chOff x="9144368" y="2717560"/>
            <a:chExt cx="2028909" cy="2244944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41825A3-7811-4CA6-97A1-671DEC72C77F}"/>
                </a:ext>
              </a:extLst>
            </p:cNvPr>
            <p:cNvGrpSpPr/>
            <p:nvPr/>
          </p:nvGrpSpPr>
          <p:grpSpPr>
            <a:xfrm rot="21440665">
              <a:off x="9144368" y="2717560"/>
              <a:ext cx="2028909" cy="2244944"/>
              <a:chOff x="765070" y="53821"/>
              <a:chExt cx="4998221" cy="5530422"/>
            </a:xfrm>
          </p:grpSpPr>
          <p:pic>
            <p:nvPicPr>
              <p:cNvPr id="67" name="Picture 66" descr="Bent Paper Shadow">
                <a:extLst>
                  <a:ext uri="{FF2B5EF4-FFF2-40B4-BE49-F238E27FC236}">
                    <a16:creationId xmlns:a16="http://schemas.microsoft.com/office/drawing/2014/main" id="{FB8796F7-1B45-4A43-821B-859196E591E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765070" y="4832793"/>
                <a:ext cx="4998221" cy="751450"/>
              </a:xfrm>
              <a:prstGeom prst="rect">
                <a:avLst/>
              </a:prstGeom>
            </p:spPr>
          </p:pic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ECCBE46C-7B2B-49F9-85EA-F964D3E97365}"/>
                  </a:ext>
                </a:extLst>
              </p:cNvPr>
              <p:cNvSpPr/>
              <p:nvPr userDrawn="1"/>
            </p:nvSpPr>
            <p:spPr>
              <a:xfrm rot="10800000">
                <a:off x="1121229" y="53821"/>
                <a:ext cx="4285906" cy="5204691"/>
              </a:xfrm>
              <a:custGeom>
                <a:avLst/>
                <a:gdLst>
                  <a:gd name="connsiteX0" fmla="*/ 2142954 w 4285906"/>
                  <a:gd name="connsiteY0" fmla="*/ 4974146 h 5204691"/>
                  <a:gd name="connsiteX1" fmla="*/ 2275544 w 4285906"/>
                  <a:gd name="connsiteY1" fmla="*/ 4841556 h 5204691"/>
                  <a:gd name="connsiteX2" fmla="*/ 2142954 w 4285906"/>
                  <a:gd name="connsiteY2" fmla="*/ 4708966 h 5204691"/>
                  <a:gd name="connsiteX3" fmla="*/ 2010364 w 4285906"/>
                  <a:gd name="connsiteY3" fmla="*/ 4841556 h 5204691"/>
                  <a:gd name="connsiteX4" fmla="*/ 2142954 w 4285906"/>
                  <a:gd name="connsiteY4" fmla="*/ 4974146 h 5204691"/>
                  <a:gd name="connsiteX5" fmla="*/ 2142953 w 4285906"/>
                  <a:gd name="connsiteY5" fmla="*/ 5204691 h 5204691"/>
                  <a:gd name="connsiteX6" fmla="*/ 0 w 4285906"/>
                  <a:gd name="connsiteY6" fmla="*/ 4163753 h 5204691"/>
                  <a:gd name="connsiteX7" fmla="*/ 0 w 4285906"/>
                  <a:gd name="connsiteY7" fmla="*/ 0 h 5204691"/>
                  <a:gd name="connsiteX8" fmla="*/ 4285906 w 4285906"/>
                  <a:gd name="connsiteY8" fmla="*/ 0 h 5204691"/>
                  <a:gd name="connsiteX9" fmla="*/ 4285906 w 4285906"/>
                  <a:gd name="connsiteY9" fmla="*/ 4163753 h 520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85906" h="5204691">
                    <a:moveTo>
                      <a:pt x="2142954" y="4974146"/>
                    </a:moveTo>
                    <a:cubicBezTo>
                      <a:pt x="2216181" y="4974146"/>
                      <a:pt x="2275544" y="4914783"/>
                      <a:pt x="2275544" y="4841556"/>
                    </a:cubicBezTo>
                    <a:cubicBezTo>
                      <a:pt x="2275544" y="4768329"/>
                      <a:pt x="2216181" y="4708966"/>
                      <a:pt x="2142954" y="4708966"/>
                    </a:cubicBezTo>
                    <a:cubicBezTo>
                      <a:pt x="2069727" y="4708966"/>
                      <a:pt x="2010364" y="4768329"/>
                      <a:pt x="2010364" y="4841556"/>
                    </a:cubicBezTo>
                    <a:cubicBezTo>
                      <a:pt x="2010364" y="4914783"/>
                      <a:pt x="2069727" y="4974146"/>
                      <a:pt x="2142954" y="4974146"/>
                    </a:cubicBezTo>
                    <a:close/>
                    <a:moveTo>
                      <a:pt x="2142953" y="5204691"/>
                    </a:moveTo>
                    <a:lnTo>
                      <a:pt x="0" y="4163753"/>
                    </a:lnTo>
                    <a:lnTo>
                      <a:pt x="0" y="0"/>
                    </a:lnTo>
                    <a:lnTo>
                      <a:pt x="4285906" y="0"/>
                    </a:lnTo>
                    <a:lnTo>
                      <a:pt x="4285906" y="4163753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lin ang="0" scaled="0"/>
              </a:gradFill>
              <a:ln w="3175">
                <a:solidFill>
                  <a:schemeClr val="bg1">
                    <a:lumMod val="85000"/>
                  </a:schemeClr>
                </a:solidFill>
              </a:ln>
              <a:effectLst/>
              <a:scene3d>
                <a:camera prst="orthographicFront"/>
                <a:lightRig rig="threePt" dir="t">
                  <a:rot lat="0" lon="0" rev="20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200" noProof="0"/>
              </a:p>
            </p:txBody>
          </p:sp>
        </p:grp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6FE24F9-35D2-40E7-8E38-A30AC8D077F8}"/>
                </a:ext>
              </a:extLst>
            </p:cNvPr>
            <p:cNvCxnSpPr>
              <a:cxnSpLocks/>
            </p:cNvCxnSpPr>
            <p:nvPr/>
          </p:nvCxnSpPr>
          <p:spPr>
            <a:xfrm rot="-180000">
              <a:off x="9583293" y="4616752"/>
              <a:ext cx="121512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01C5C1F-6A73-4D5D-AD6D-B3B7F28E97EE}"/>
                </a:ext>
              </a:extLst>
            </p:cNvPr>
            <p:cNvSpPr/>
            <p:nvPr/>
          </p:nvSpPr>
          <p:spPr>
            <a:xfrm>
              <a:off x="9717277" y="2770927"/>
              <a:ext cx="857250" cy="107586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8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7EECEB94-C67C-4F6C-8A21-366C160252F5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 rot="300000">
            <a:off x="9463723" y="4758662"/>
            <a:ext cx="1292036" cy="112395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Edit your note here</a:t>
            </a:r>
          </a:p>
        </p:txBody>
      </p:sp>
    </p:spTree>
    <p:extLst>
      <p:ext uri="{BB962C8B-B14F-4D97-AF65-F5344CB8AC3E}">
        <p14:creationId xmlns:p14="http://schemas.microsoft.com/office/powerpoint/2010/main" val="157008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on String 3 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352B526B-5870-48D3-87D7-547E2B255F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779404" y="811172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9360A204-E606-408B-AA00-747ED7638A03}"/>
              </a:ext>
            </a:extLst>
          </p:cNvPr>
          <p:cNvSpPr/>
          <p:nvPr userDrawn="1"/>
        </p:nvSpPr>
        <p:spPr>
          <a:xfrm>
            <a:off x="1" y="1436383"/>
            <a:ext cx="12192000" cy="628102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4" name="Group 3" descr="Pegged Photo Frame">
            <a:extLst>
              <a:ext uri="{FF2B5EF4-FFF2-40B4-BE49-F238E27FC236}">
                <a16:creationId xmlns:a16="http://schemas.microsoft.com/office/drawing/2014/main" id="{0902C5B5-2FF8-491A-AF03-FA32152DA333}"/>
              </a:ext>
            </a:extLst>
          </p:cNvPr>
          <p:cNvGrpSpPr/>
          <p:nvPr userDrawn="1"/>
        </p:nvGrpSpPr>
        <p:grpSpPr>
          <a:xfrm>
            <a:off x="582237" y="1339331"/>
            <a:ext cx="3542070" cy="4747449"/>
            <a:chOff x="582237" y="1339331"/>
            <a:chExt cx="3542070" cy="4747449"/>
          </a:xfrm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</p:grpSpPr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B026130B-77EF-42B6-BFA8-9B6012D0980E}"/>
                </a:ext>
              </a:extLst>
            </p:cNvPr>
            <p:cNvSpPr/>
            <p:nvPr userDrawn="1"/>
          </p:nvSpPr>
          <p:spPr>
            <a:xfrm rot="604031">
              <a:off x="582237" y="1785385"/>
              <a:ext cx="3542070" cy="4301395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  <p:grpSp>
          <p:nvGrpSpPr>
            <p:cNvPr id="104" name="Group 103" descr="Photo Peg">
              <a:extLst>
                <a:ext uri="{FF2B5EF4-FFF2-40B4-BE49-F238E27FC236}">
                  <a16:creationId xmlns:a16="http://schemas.microsoft.com/office/drawing/2014/main" id="{45192D11-06E5-4A23-B682-930D04577762}"/>
                </a:ext>
              </a:extLst>
            </p:cNvPr>
            <p:cNvGrpSpPr>
              <a:grpSpLocks noChangeAspect="1"/>
            </p:cNvGrpSpPr>
            <p:nvPr/>
          </p:nvGrpSpPr>
          <p:grpSpPr>
            <a:xfrm rot="604031">
              <a:off x="2700476" y="1339331"/>
              <a:ext cx="119329" cy="609995"/>
              <a:chOff x="1776508" y="1513558"/>
              <a:chExt cx="309508" cy="1740394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F0BDD694-710F-4085-ABF9-CCDD05008FBE}"/>
                  </a:ext>
                </a:extLst>
              </p:cNvPr>
              <p:cNvGrpSpPr/>
              <p:nvPr/>
            </p:nvGrpSpPr>
            <p:grpSpPr>
              <a:xfrm rot="21540000">
                <a:off x="1786183" y="1523949"/>
                <a:ext cx="249170" cy="1360501"/>
                <a:chOff x="9231557" y="809563"/>
                <a:chExt cx="775157" cy="4232548"/>
              </a:xfrm>
            </p:grpSpPr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E2ADB8B-BE9E-4079-B4CF-578128E62D54}"/>
                    </a:ext>
                  </a:extLst>
                </p:cNvPr>
                <p:cNvSpPr/>
                <p:nvPr/>
              </p:nvSpPr>
              <p:spPr>
                <a:xfrm rot="5400000">
                  <a:off x="7533704" y="2562571"/>
                  <a:ext cx="4226017" cy="720001"/>
                </a:xfrm>
                <a:prstGeom prst="rect">
                  <a:avLst/>
                </a:prstGeom>
                <a:blipFill dpi="0" rotWithShape="1">
                  <a:blip r:embed="rId2"/>
                  <a:srcRect/>
                  <a:tile tx="0" ty="0" sx="20000" sy="20000" flip="xy" algn="tl"/>
                </a:blipFill>
                <a:ln>
                  <a:noFill/>
                </a:ln>
                <a:scene3d>
                  <a:camera prst="orthographicFront"/>
                  <a:lightRig rig="threePt" dir="t">
                    <a:rot lat="0" lon="0" rev="17400000"/>
                  </a:lightRig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11" name="Rectangle: Rounded Corners 110">
                  <a:extLst>
                    <a:ext uri="{FF2B5EF4-FFF2-40B4-BE49-F238E27FC236}">
                      <a16:creationId xmlns:a16="http://schemas.microsoft.com/office/drawing/2014/main" id="{E3E68FEE-921D-4937-A22D-F1CE8BA8A5C6}"/>
                    </a:ext>
                  </a:extLst>
                </p:cNvPr>
                <p:cNvSpPr/>
                <p:nvPr/>
              </p:nvSpPr>
              <p:spPr>
                <a:xfrm rot="5400000">
                  <a:off x="8354131" y="3245718"/>
                  <a:ext cx="1810008" cy="55155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accent4">
                        <a:lumMod val="0"/>
                        <a:lumOff val="100000"/>
                      </a:schemeClr>
                    </a:gs>
                    <a:gs pos="29000">
                      <a:schemeClr val="bg1">
                        <a:lumMod val="85000"/>
                      </a:schemeClr>
                    </a:gs>
                    <a:gs pos="91150">
                      <a:srgbClr val="DFD3B7"/>
                    </a:gs>
                    <a:gs pos="66000">
                      <a:schemeClr val="bg2">
                        <a:lumMod val="9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C7F7116C-A76D-4F04-B869-0B7E5316E50D}"/>
                    </a:ext>
                  </a:extLst>
                </p:cNvPr>
                <p:cNvSpPr/>
                <p:nvPr/>
              </p:nvSpPr>
              <p:spPr>
                <a:xfrm>
                  <a:off x="9286713" y="4832564"/>
                  <a:ext cx="720001" cy="209547"/>
                </a:xfrm>
                <a:prstGeom prst="rect">
                  <a:avLst/>
                </a:prstGeom>
                <a:blipFill>
                  <a:blip r:embed="rId3"/>
                  <a:tile tx="0" ty="0" sx="20000" sy="20000" flip="xy" algn="tl"/>
                </a:blip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E18F85B7-9F05-4BDA-B534-A2F2F047172C}"/>
                  </a:ext>
                </a:extLst>
              </p:cNvPr>
              <p:cNvSpPr/>
              <p:nvPr/>
            </p:nvSpPr>
            <p:spPr>
              <a:xfrm rot="5580000">
                <a:off x="1697062" y="2942142"/>
                <a:ext cx="390332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05F8CBC-D649-4D2F-82F7-D039DF58A9FB}"/>
                  </a:ext>
                </a:extLst>
              </p:cNvPr>
              <p:cNvSpPr/>
              <p:nvPr/>
            </p:nvSpPr>
            <p:spPr>
              <a:xfrm rot="5580000">
                <a:off x="1057359" y="2268035"/>
                <a:ext cx="1740394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BAD6FE4-8F0E-45EC-AFFF-03D4176BEF85}"/>
                  </a:ext>
                </a:extLst>
              </p:cNvPr>
              <p:cNvSpPr/>
              <p:nvPr/>
            </p:nvSpPr>
            <p:spPr>
              <a:xfrm rot="180000">
                <a:off x="1798337" y="2612250"/>
                <a:ext cx="231439" cy="58172"/>
              </a:xfrm>
              <a:prstGeom prst="rect">
                <a:avLst/>
              </a:prstGeom>
              <a:blipFill>
                <a:blip r:embed="rId4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840E6FF3-E08B-4976-A649-AD740A1E3073}"/>
                  </a:ext>
                </a:extLst>
              </p:cNvPr>
              <p:cNvSpPr/>
              <p:nvPr/>
            </p:nvSpPr>
            <p:spPr>
              <a:xfrm rot="180000">
                <a:off x="1835774" y="2019208"/>
                <a:ext cx="250242" cy="632481"/>
              </a:xfrm>
              <a:custGeom>
                <a:avLst/>
                <a:gdLst>
                  <a:gd name="connsiteX0" fmla="*/ 663591 w 778495"/>
                  <a:gd name="connsiteY0" fmla="*/ 0 h 1967661"/>
                  <a:gd name="connsiteX1" fmla="*/ 664195 w 778495"/>
                  <a:gd name="connsiteY1" fmla="*/ 2046 h 1967661"/>
                  <a:gd name="connsiteX2" fmla="*/ 778495 w 778495"/>
                  <a:gd name="connsiteY2" fmla="*/ 1884076 h 1967661"/>
                  <a:gd name="connsiteX3" fmla="*/ 694910 w 778495"/>
                  <a:gd name="connsiteY3" fmla="*/ 1967661 h 1967661"/>
                  <a:gd name="connsiteX4" fmla="*/ 654473 w 778495"/>
                  <a:gd name="connsiteY4" fmla="*/ 1967661 h 1967661"/>
                  <a:gd name="connsiteX5" fmla="*/ 444691 w 778495"/>
                  <a:gd name="connsiteY5" fmla="*/ 1967661 h 1967661"/>
                  <a:gd name="connsiteX6" fmla="*/ 34741 w 778495"/>
                  <a:gd name="connsiteY6" fmla="*/ 1967661 h 1967661"/>
                  <a:gd name="connsiteX7" fmla="*/ 0 w 778495"/>
                  <a:gd name="connsiteY7" fmla="*/ 1932920 h 1967661"/>
                  <a:gd name="connsiteX8" fmla="*/ 34741 w 778495"/>
                  <a:gd name="connsiteY8" fmla="*/ 1898179 h 1967661"/>
                  <a:gd name="connsiteX9" fmla="*/ 654473 w 778495"/>
                  <a:gd name="connsiteY9" fmla="*/ 1898179 h 1967661"/>
                  <a:gd name="connsiteX10" fmla="*/ 654476 w 778495"/>
                  <a:gd name="connsiteY10" fmla="*/ 1898180 h 1967661"/>
                  <a:gd name="connsiteX11" fmla="*/ 685718 w 778495"/>
                  <a:gd name="connsiteY11" fmla="*/ 1898180 h 1967661"/>
                  <a:gd name="connsiteX12" fmla="*/ 706227 w 778495"/>
                  <a:gd name="connsiteY12" fmla="*/ 1877671 h 1967661"/>
                  <a:gd name="connsiteX13" fmla="*/ 663591 w 778495"/>
                  <a:gd name="connsiteY13" fmla="*/ 1162225 h 1967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78495" h="1967661">
                    <a:moveTo>
                      <a:pt x="663591" y="0"/>
                    </a:moveTo>
                    <a:lnTo>
                      <a:pt x="664195" y="2046"/>
                    </a:lnTo>
                    <a:lnTo>
                      <a:pt x="778495" y="1884076"/>
                    </a:lnTo>
                    <a:cubicBezTo>
                      <a:pt x="778495" y="1930239"/>
                      <a:pt x="741073" y="1967661"/>
                      <a:pt x="694910" y="1967661"/>
                    </a:cubicBezTo>
                    <a:lnTo>
                      <a:pt x="654473" y="1967661"/>
                    </a:lnTo>
                    <a:lnTo>
                      <a:pt x="444691" y="1967661"/>
                    </a:lnTo>
                    <a:lnTo>
                      <a:pt x="34741" y="1967661"/>
                    </a:lnTo>
                    <a:cubicBezTo>
                      <a:pt x="15554" y="1967661"/>
                      <a:pt x="0" y="1952107"/>
                      <a:pt x="0" y="1932920"/>
                    </a:cubicBezTo>
                    <a:cubicBezTo>
                      <a:pt x="0" y="1913733"/>
                      <a:pt x="15554" y="1898179"/>
                      <a:pt x="34741" y="1898179"/>
                    </a:cubicBezTo>
                    <a:lnTo>
                      <a:pt x="654473" y="1898179"/>
                    </a:lnTo>
                    <a:lnTo>
                      <a:pt x="654476" y="1898180"/>
                    </a:lnTo>
                    <a:lnTo>
                      <a:pt x="685718" y="1898180"/>
                    </a:lnTo>
                    <a:cubicBezTo>
                      <a:pt x="697045" y="1898180"/>
                      <a:pt x="706227" y="1888998"/>
                      <a:pt x="706227" y="1877671"/>
                    </a:cubicBezTo>
                    <a:lnTo>
                      <a:pt x="663591" y="116222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48" name="Group 47" descr="Pegged Photo Frame">
            <a:extLst>
              <a:ext uri="{FF2B5EF4-FFF2-40B4-BE49-F238E27FC236}">
                <a16:creationId xmlns:a16="http://schemas.microsoft.com/office/drawing/2014/main" id="{06663A6F-17A3-4C5A-B933-7E90BEF06052}"/>
              </a:ext>
            </a:extLst>
          </p:cNvPr>
          <p:cNvGrpSpPr/>
          <p:nvPr userDrawn="1"/>
        </p:nvGrpSpPr>
        <p:grpSpPr>
          <a:xfrm>
            <a:off x="4413291" y="1658016"/>
            <a:ext cx="3542070" cy="4783285"/>
            <a:chOff x="4413291" y="1658016"/>
            <a:chExt cx="3542070" cy="4783285"/>
          </a:xfrm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24FE3D67-6270-47A3-B991-EACC5F626D60}"/>
                </a:ext>
              </a:extLst>
            </p:cNvPr>
            <p:cNvSpPr/>
            <p:nvPr/>
          </p:nvSpPr>
          <p:spPr>
            <a:xfrm>
              <a:off x="4413291" y="2139906"/>
              <a:ext cx="3542070" cy="4301395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  <p:grpSp>
          <p:nvGrpSpPr>
            <p:cNvPr id="117" name="Group 116" descr="Photo Peg">
              <a:extLst>
                <a:ext uri="{FF2B5EF4-FFF2-40B4-BE49-F238E27FC236}">
                  <a16:creationId xmlns:a16="http://schemas.microsoft.com/office/drawing/2014/main" id="{86875EE2-47FA-42D8-8B9F-0B91A2DD64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24661" y="1658016"/>
              <a:ext cx="119329" cy="609995"/>
              <a:chOff x="1776508" y="1513558"/>
              <a:chExt cx="309508" cy="1740394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5240ECD4-489D-4042-871D-22757C818C74}"/>
                  </a:ext>
                </a:extLst>
              </p:cNvPr>
              <p:cNvGrpSpPr/>
              <p:nvPr/>
            </p:nvGrpSpPr>
            <p:grpSpPr>
              <a:xfrm rot="21540000">
                <a:off x="1786183" y="1523949"/>
                <a:ext cx="249170" cy="1360501"/>
                <a:chOff x="9231557" y="809563"/>
                <a:chExt cx="775157" cy="4232548"/>
              </a:xfrm>
            </p:grpSpPr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7D981635-B5EA-4768-8732-7DC6E658B12A}"/>
                    </a:ext>
                  </a:extLst>
                </p:cNvPr>
                <p:cNvSpPr/>
                <p:nvPr/>
              </p:nvSpPr>
              <p:spPr>
                <a:xfrm rot="5400000">
                  <a:off x="7533704" y="2562571"/>
                  <a:ext cx="4226017" cy="720001"/>
                </a:xfrm>
                <a:prstGeom prst="rect">
                  <a:avLst/>
                </a:prstGeom>
                <a:blipFill dpi="0" rotWithShape="1">
                  <a:blip r:embed="rId2"/>
                  <a:srcRect/>
                  <a:tile tx="0" ty="0" sx="20000" sy="20000" flip="xy" algn="tl"/>
                </a:blipFill>
                <a:ln>
                  <a:noFill/>
                </a:ln>
                <a:scene3d>
                  <a:camera prst="orthographicFront"/>
                  <a:lightRig rig="threePt" dir="t">
                    <a:rot lat="0" lon="0" rev="17400000"/>
                  </a:lightRig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24" name="Rectangle: Rounded Corners 123">
                  <a:extLst>
                    <a:ext uri="{FF2B5EF4-FFF2-40B4-BE49-F238E27FC236}">
                      <a16:creationId xmlns:a16="http://schemas.microsoft.com/office/drawing/2014/main" id="{8E6BC3D1-DC42-432B-B1C4-CD8B13366C1F}"/>
                    </a:ext>
                  </a:extLst>
                </p:cNvPr>
                <p:cNvSpPr/>
                <p:nvPr/>
              </p:nvSpPr>
              <p:spPr>
                <a:xfrm rot="5400000">
                  <a:off x="8354131" y="3245718"/>
                  <a:ext cx="1810008" cy="55155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accent4">
                        <a:lumMod val="0"/>
                        <a:lumOff val="100000"/>
                      </a:schemeClr>
                    </a:gs>
                    <a:gs pos="29000">
                      <a:schemeClr val="bg1">
                        <a:lumMod val="85000"/>
                      </a:schemeClr>
                    </a:gs>
                    <a:gs pos="91150">
                      <a:srgbClr val="DFD3B7"/>
                    </a:gs>
                    <a:gs pos="66000">
                      <a:schemeClr val="bg2">
                        <a:lumMod val="9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FB2E0EDD-8077-47A5-BFE6-DB215798BFBC}"/>
                    </a:ext>
                  </a:extLst>
                </p:cNvPr>
                <p:cNvSpPr/>
                <p:nvPr/>
              </p:nvSpPr>
              <p:spPr>
                <a:xfrm>
                  <a:off x="9286713" y="4832564"/>
                  <a:ext cx="720001" cy="209547"/>
                </a:xfrm>
                <a:prstGeom prst="rect">
                  <a:avLst/>
                </a:prstGeom>
                <a:blipFill>
                  <a:blip r:embed="rId3"/>
                  <a:tile tx="0" ty="0" sx="20000" sy="20000" flip="xy" algn="tl"/>
                </a:blip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27E2669-469C-4C3E-99DA-14DBCEF51ECC}"/>
                  </a:ext>
                </a:extLst>
              </p:cNvPr>
              <p:cNvSpPr/>
              <p:nvPr/>
            </p:nvSpPr>
            <p:spPr>
              <a:xfrm rot="5580000">
                <a:off x="1697062" y="2942142"/>
                <a:ext cx="390332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CC9A2C20-C80D-4B92-A56D-A748CD3BF017}"/>
                  </a:ext>
                </a:extLst>
              </p:cNvPr>
              <p:cNvSpPr/>
              <p:nvPr/>
            </p:nvSpPr>
            <p:spPr>
              <a:xfrm rot="5580000">
                <a:off x="1057359" y="2268035"/>
                <a:ext cx="1740394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2EA08166-972E-4FCB-A876-E1AB0AB926C6}"/>
                  </a:ext>
                </a:extLst>
              </p:cNvPr>
              <p:cNvSpPr/>
              <p:nvPr/>
            </p:nvSpPr>
            <p:spPr>
              <a:xfrm rot="180000">
                <a:off x="1798337" y="2612250"/>
                <a:ext cx="231439" cy="58172"/>
              </a:xfrm>
              <a:prstGeom prst="rect">
                <a:avLst/>
              </a:prstGeom>
              <a:blipFill>
                <a:blip r:embed="rId4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D21089D5-B3E4-46B5-B010-284481A847C5}"/>
                  </a:ext>
                </a:extLst>
              </p:cNvPr>
              <p:cNvSpPr/>
              <p:nvPr/>
            </p:nvSpPr>
            <p:spPr>
              <a:xfrm rot="180000">
                <a:off x="1835774" y="2019208"/>
                <a:ext cx="250242" cy="632481"/>
              </a:xfrm>
              <a:custGeom>
                <a:avLst/>
                <a:gdLst>
                  <a:gd name="connsiteX0" fmla="*/ 663591 w 778495"/>
                  <a:gd name="connsiteY0" fmla="*/ 0 h 1967661"/>
                  <a:gd name="connsiteX1" fmla="*/ 664195 w 778495"/>
                  <a:gd name="connsiteY1" fmla="*/ 2046 h 1967661"/>
                  <a:gd name="connsiteX2" fmla="*/ 778495 w 778495"/>
                  <a:gd name="connsiteY2" fmla="*/ 1884076 h 1967661"/>
                  <a:gd name="connsiteX3" fmla="*/ 694910 w 778495"/>
                  <a:gd name="connsiteY3" fmla="*/ 1967661 h 1967661"/>
                  <a:gd name="connsiteX4" fmla="*/ 654473 w 778495"/>
                  <a:gd name="connsiteY4" fmla="*/ 1967661 h 1967661"/>
                  <a:gd name="connsiteX5" fmla="*/ 444691 w 778495"/>
                  <a:gd name="connsiteY5" fmla="*/ 1967661 h 1967661"/>
                  <a:gd name="connsiteX6" fmla="*/ 34741 w 778495"/>
                  <a:gd name="connsiteY6" fmla="*/ 1967661 h 1967661"/>
                  <a:gd name="connsiteX7" fmla="*/ 0 w 778495"/>
                  <a:gd name="connsiteY7" fmla="*/ 1932920 h 1967661"/>
                  <a:gd name="connsiteX8" fmla="*/ 34741 w 778495"/>
                  <a:gd name="connsiteY8" fmla="*/ 1898179 h 1967661"/>
                  <a:gd name="connsiteX9" fmla="*/ 654473 w 778495"/>
                  <a:gd name="connsiteY9" fmla="*/ 1898179 h 1967661"/>
                  <a:gd name="connsiteX10" fmla="*/ 654476 w 778495"/>
                  <a:gd name="connsiteY10" fmla="*/ 1898180 h 1967661"/>
                  <a:gd name="connsiteX11" fmla="*/ 685718 w 778495"/>
                  <a:gd name="connsiteY11" fmla="*/ 1898180 h 1967661"/>
                  <a:gd name="connsiteX12" fmla="*/ 706227 w 778495"/>
                  <a:gd name="connsiteY12" fmla="*/ 1877671 h 1967661"/>
                  <a:gd name="connsiteX13" fmla="*/ 663591 w 778495"/>
                  <a:gd name="connsiteY13" fmla="*/ 1162225 h 1967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78495" h="1967661">
                    <a:moveTo>
                      <a:pt x="663591" y="0"/>
                    </a:moveTo>
                    <a:lnTo>
                      <a:pt x="664195" y="2046"/>
                    </a:lnTo>
                    <a:lnTo>
                      <a:pt x="778495" y="1884076"/>
                    </a:lnTo>
                    <a:cubicBezTo>
                      <a:pt x="778495" y="1930239"/>
                      <a:pt x="741073" y="1967661"/>
                      <a:pt x="694910" y="1967661"/>
                    </a:cubicBezTo>
                    <a:lnTo>
                      <a:pt x="654473" y="1967661"/>
                    </a:lnTo>
                    <a:lnTo>
                      <a:pt x="444691" y="1967661"/>
                    </a:lnTo>
                    <a:lnTo>
                      <a:pt x="34741" y="1967661"/>
                    </a:lnTo>
                    <a:cubicBezTo>
                      <a:pt x="15554" y="1967661"/>
                      <a:pt x="0" y="1952107"/>
                      <a:pt x="0" y="1932920"/>
                    </a:cubicBezTo>
                    <a:cubicBezTo>
                      <a:pt x="0" y="1913733"/>
                      <a:pt x="15554" y="1898179"/>
                      <a:pt x="34741" y="1898179"/>
                    </a:cubicBezTo>
                    <a:lnTo>
                      <a:pt x="654473" y="1898179"/>
                    </a:lnTo>
                    <a:lnTo>
                      <a:pt x="654476" y="1898180"/>
                    </a:lnTo>
                    <a:lnTo>
                      <a:pt x="685718" y="1898180"/>
                    </a:lnTo>
                    <a:cubicBezTo>
                      <a:pt x="697045" y="1898180"/>
                      <a:pt x="706227" y="1888998"/>
                      <a:pt x="706227" y="1877671"/>
                    </a:cubicBezTo>
                    <a:lnTo>
                      <a:pt x="663591" y="116222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49" name="Group 48" descr="Pegged Photo Frame">
            <a:extLst>
              <a:ext uri="{FF2B5EF4-FFF2-40B4-BE49-F238E27FC236}">
                <a16:creationId xmlns:a16="http://schemas.microsoft.com/office/drawing/2014/main" id="{DF61DF9F-C5C6-439B-80B8-F92805090CCD}"/>
              </a:ext>
            </a:extLst>
          </p:cNvPr>
          <p:cNvGrpSpPr/>
          <p:nvPr userDrawn="1"/>
        </p:nvGrpSpPr>
        <p:grpSpPr>
          <a:xfrm>
            <a:off x="7977137" y="1541025"/>
            <a:ext cx="3542070" cy="4761943"/>
            <a:chOff x="7977137" y="1541025"/>
            <a:chExt cx="3542070" cy="4761943"/>
          </a:xfrm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</p:grpSpPr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009FC3FF-8A04-4406-ACD0-7520512535E9}"/>
                </a:ext>
              </a:extLst>
            </p:cNvPr>
            <p:cNvSpPr/>
            <p:nvPr/>
          </p:nvSpPr>
          <p:spPr>
            <a:xfrm rot="21134103">
              <a:off x="7977137" y="2001573"/>
              <a:ext cx="3542070" cy="4301395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  <p:grpSp>
          <p:nvGrpSpPr>
            <p:cNvPr id="130" name="Group 129" descr="Photo Peg">
              <a:extLst>
                <a:ext uri="{FF2B5EF4-FFF2-40B4-BE49-F238E27FC236}">
                  <a16:creationId xmlns:a16="http://schemas.microsoft.com/office/drawing/2014/main" id="{78790782-2C3E-460E-B9D4-25185A8224EB}"/>
                </a:ext>
              </a:extLst>
            </p:cNvPr>
            <p:cNvGrpSpPr>
              <a:grpSpLocks noChangeAspect="1"/>
            </p:cNvGrpSpPr>
            <p:nvPr/>
          </p:nvGrpSpPr>
          <p:grpSpPr>
            <a:xfrm rot="21134103">
              <a:off x="9374027" y="1541025"/>
              <a:ext cx="119329" cy="609995"/>
              <a:chOff x="1776508" y="1513558"/>
              <a:chExt cx="309508" cy="1740394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C732A51E-DEB8-43C8-9B9E-0B3B6EC29743}"/>
                  </a:ext>
                </a:extLst>
              </p:cNvPr>
              <p:cNvGrpSpPr/>
              <p:nvPr/>
            </p:nvGrpSpPr>
            <p:grpSpPr>
              <a:xfrm rot="21540000">
                <a:off x="1786183" y="1523949"/>
                <a:ext cx="249170" cy="1360501"/>
                <a:chOff x="9231557" y="809563"/>
                <a:chExt cx="775157" cy="4232548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EA61DC9A-F342-4B25-9006-43014D7599C3}"/>
                    </a:ext>
                  </a:extLst>
                </p:cNvPr>
                <p:cNvSpPr/>
                <p:nvPr/>
              </p:nvSpPr>
              <p:spPr>
                <a:xfrm rot="5400000">
                  <a:off x="7533704" y="2562571"/>
                  <a:ext cx="4226017" cy="720001"/>
                </a:xfrm>
                <a:prstGeom prst="rect">
                  <a:avLst/>
                </a:prstGeom>
                <a:blipFill dpi="0" rotWithShape="1">
                  <a:blip r:embed="rId2"/>
                  <a:srcRect/>
                  <a:tile tx="0" ty="0" sx="20000" sy="20000" flip="xy" algn="tl"/>
                </a:blipFill>
                <a:ln>
                  <a:noFill/>
                </a:ln>
                <a:scene3d>
                  <a:camera prst="orthographicFront"/>
                  <a:lightRig rig="threePt" dir="t">
                    <a:rot lat="0" lon="0" rev="17400000"/>
                  </a:lightRig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37" name="Rectangle: Rounded Corners 136">
                  <a:extLst>
                    <a:ext uri="{FF2B5EF4-FFF2-40B4-BE49-F238E27FC236}">
                      <a16:creationId xmlns:a16="http://schemas.microsoft.com/office/drawing/2014/main" id="{F74F8BA6-E4D4-4D11-A4DC-6ACFB2514145}"/>
                    </a:ext>
                  </a:extLst>
                </p:cNvPr>
                <p:cNvSpPr/>
                <p:nvPr/>
              </p:nvSpPr>
              <p:spPr>
                <a:xfrm rot="5400000">
                  <a:off x="8354131" y="3245718"/>
                  <a:ext cx="1810008" cy="55155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accent4">
                        <a:lumMod val="0"/>
                        <a:lumOff val="100000"/>
                      </a:schemeClr>
                    </a:gs>
                    <a:gs pos="29000">
                      <a:schemeClr val="bg1">
                        <a:lumMod val="85000"/>
                      </a:schemeClr>
                    </a:gs>
                    <a:gs pos="91150">
                      <a:srgbClr val="DFD3B7"/>
                    </a:gs>
                    <a:gs pos="66000">
                      <a:schemeClr val="bg2">
                        <a:lumMod val="9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01724DE5-D7FF-411F-8D28-0FA84FC78DF4}"/>
                    </a:ext>
                  </a:extLst>
                </p:cNvPr>
                <p:cNvSpPr/>
                <p:nvPr/>
              </p:nvSpPr>
              <p:spPr>
                <a:xfrm>
                  <a:off x="9286713" y="4832564"/>
                  <a:ext cx="720001" cy="209547"/>
                </a:xfrm>
                <a:prstGeom prst="rect">
                  <a:avLst/>
                </a:prstGeom>
                <a:blipFill>
                  <a:blip r:embed="rId3"/>
                  <a:tile tx="0" ty="0" sx="20000" sy="20000" flip="xy" algn="tl"/>
                </a:blip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8F6AA8BC-6559-411D-ACB0-A673FD40CA87}"/>
                  </a:ext>
                </a:extLst>
              </p:cNvPr>
              <p:cNvSpPr/>
              <p:nvPr/>
            </p:nvSpPr>
            <p:spPr>
              <a:xfrm rot="5580000">
                <a:off x="1697062" y="2942142"/>
                <a:ext cx="390332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FB7D97C9-17A9-4F06-95E0-E62D38FBA23C}"/>
                  </a:ext>
                </a:extLst>
              </p:cNvPr>
              <p:cNvSpPr/>
              <p:nvPr/>
            </p:nvSpPr>
            <p:spPr>
              <a:xfrm rot="5580000">
                <a:off x="1057359" y="2268035"/>
                <a:ext cx="1740394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B57BE59D-494A-41DC-872E-3DF7778EC460}"/>
                  </a:ext>
                </a:extLst>
              </p:cNvPr>
              <p:cNvSpPr/>
              <p:nvPr/>
            </p:nvSpPr>
            <p:spPr>
              <a:xfrm rot="180000">
                <a:off x="1798337" y="2612250"/>
                <a:ext cx="231439" cy="58172"/>
              </a:xfrm>
              <a:prstGeom prst="rect">
                <a:avLst/>
              </a:prstGeom>
              <a:blipFill>
                <a:blip r:embed="rId4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0EF1DC3D-B6AA-451C-93E9-217425EDBB0A}"/>
                  </a:ext>
                </a:extLst>
              </p:cNvPr>
              <p:cNvSpPr/>
              <p:nvPr/>
            </p:nvSpPr>
            <p:spPr>
              <a:xfrm rot="180000">
                <a:off x="1835774" y="2019208"/>
                <a:ext cx="250242" cy="632481"/>
              </a:xfrm>
              <a:custGeom>
                <a:avLst/>
                <a:gdLst>
                  <a:gd name="connsiteX0" fmla="*/ 663591 w 778495"/>
                  <a:gd name="connsiteY0" fmla="*/ 0 h 1967661"/>
                  <a:gd name="connsiteX1" fmla="*/ 664195 w 778495"/>
                  <a:gd name="connsiteY1" fmla="*/ 2046 h 1967661"/>
                  <a:gd name="connsiteX2" fmla="*/ 778495 w 778495"/>
                  <a:gd name="connsiteY2" fmla="*/ 1884076 h 1967661"/>
                  <a:gd name="connsiteX3" fmla="*/ 694910 w 778495"/>
                  <a:gd name="connsiteY3" fmla="*/ 1967661 h 1967661"/>
                  <a:gd name="connsiteX4" fmla="*/ 654473 w 778495"/>
                  <a:gd name="connsiteY4" fmla="*/ 1967661 h 1967661"/>
                  <a:gd name="connsiteX5" fmla="*/ 444691 w 778495"/>
                  <a:gd name="connsiteY5" fmla="*/ 1967661 h 1967661"/>
                  <a:gd name="connsiteX6" fmla="*/ 34741 w 778495"/>
                  <a:gd name="connsiteY6" fmla="*/ 1967661 h 1967661"/>
                  <a:gd name="connsiteX7" fmla="*/ 0 w 778495"/>
                  <a:gd name="connsiteY7" fmla="*/ 1932920 h 1967661"/>
                  <a:gd name="connsiteX8" fmla="*/ 34741 w 778495"/>
                  <a:gd name="connsiteY8" fmla="*/ 1898179 h 1967661"/>
                  <a:gd name="connsiteX9" fmla="*/ 654473 w 778495"/>
                  <a:gd name="connsiteY9" fmla="*/ 1898179 h 1967661"/>
                  <a:gd name="connsiteX10" fmla="*/ 654476 w 778495"/>
                  <a:gd name="connsiteY10" fmla="*/ 1898180 h 1967661"/>
                  <a:gd name="connsiteX11" fmla="*/ 685718 w 778495"/>
                  <a:gd name="connsiteY11" fmla="*/ 1898180 h 1967661"/>
                  <a:gd name="connsiteX12" fmla="*/ 706227 w 778495"/>
                  <a:gd name="connsiteY12" fmla="*/ 1877671 h 1967661"/>
                  <a:gd name="connsiteX13" fmla="*/ 663591 w 778495"/>
                  <a:gd name="connsiteY13" fmla="*/ 1162225 h 1967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78495" h="1967661">
                    <a:moveTo>
                      <a:pt x="663591" y="0"/>
                    </a:moveTo>
                    <a:lnTo>
                      <a:pt x="664195" y="2046"/>
                    </a:lnTo>
                    <a:lnTo>
                      <a:pt x="778495" y="1884076"/>
                    </a:lnTo>
                    <a:cubicBezTo>
                      <a:pt x="778495" y="1930239"/>
                      <a:pt x="741073" y="1967661"/>
                      <a:pt x="694910" y="1967661"/>
                    </a:cubicBezTo>
                    <a:lnTo>
                      <a:pt x="654473" y="1967661"/>
                    </a:lnTo>
                    <a:lnTo>
                      <a:pt x="444691" y="1967661"/>
                    </a:lnTo>
                    <a:lnTo>
                      <a:pt x="34741" y="1967661"/>
                    </a:lnTo>
                    <a:cubicBezTo>
                      <a:pt x="15554" y="1967661"/>
                      <a:pt x="0" y="1952107"/>
                      <a:pt x="0" y="1932920"/>
                    </a:cubicBezTo>
                    <a:cubicBezTo>
                      <a:pt x="0" y="1913733"/>
                      <a:pt x="15554" y="1898179"/>
                      <a:pt x="34741" y="1898179"/>
                    </a:cubicBezTo>
                    <a:lnTo>
                      <a:pt x="654473" y="1898179"/>
                    </a:lnTo>
                    <a:lnTo>
                      <a:pt x="654476" y="1898180"/>
                    </a:lnTo>
                    <a:lnTo>
                      <a:pt x="685718" y="1898180"/>
                    </a:lnTo>
                    <a:cubicBezTo>
                      <a:pt x="697045" y="1898180"/>
                      <a:pt x="706227" y="1888998"/>
                      <a:pt x="706227" y="1877671"/>
                    </a:cubicBezTo>
                    <a:lnTo>
                      <a:pt x="663591" y="116222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sp>
        <p:nvSpPr>
          <p:cNvPr id="141" name="Picture Placeholder 7">
            <a:extLst>
              <a:ext uri="{FF2B5EF4-FFF2-40B4-BE49-F238E27FC236}">
                <a16:creationId xmlns:a16="http://schemas.microsoft.com/office/drawing/2014/main" id="{00F2550F-23F1-4C75-AF0E-93577C7A3B57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678782" y="2400725"/>
            <a:ext cx="3010344" cy="31680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142" name="Picture Placeholder 7">
            <a:extLst>
              <a:ext uri="{FF2B5EF4-FFF2-40B4-BE49-F238E27FC236}">
                <a16:creationId xmlns:a16="http://schemas.microsoft.com/office/drawing/2014/main" id="{6469B992-A2DF-475F-87D4-79A4C69EA700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 rot="600000">
            <a:off x="902725" y="2052263"/>
            <a:ext cx="3010344" cy="31680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7FAC19-7DD7-4AC9-8E2C-34281221EA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0767500">
            <a:off x="175108" y="786856"/>
            <a:ext cx="3079376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BF41A22B-4246-4637-830A-3A19433001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-60000">
            <a:off x="2420585" y="350474"/>
            <a:ext cx="3079376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381000" cap="rnd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64" name="Group 63" descr="Christmas balls on string">
            <a:extLst>
              <a:ext uri="{FF2B5EF4-FFF2-40B4-BE49-F238E27FC236}">
                <a16:creationId xmlns:a16="http://schemas.microsoft.com/office/drawing/2014/main" id="{05AF0C1B-C7E8-4407-A845-B366C8F04131}"/>
              </a:ext>
            </a:extLst>
          </p:cNvPr>
          <p:cNvGrpSpPr/>
          <p:nvPr userDrawn="1"/>
        </p:nvGrpSpPr>
        <p:grpSpPr>
          <a:xfrm>
            <a:off x="3387554" y="82897"/>
            <a:ext cx="8768307" cy="1697276"/>
            <a:chOff x="1114254" y="145869"/>
            <a:chExt cx="9710057" cy="187957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4C95D5B-9A28-466B-B56B-398022B627C4}"/>
                </a:ext>
              </a:extLst>
            </p:cNvPr>
            <p:cNvSpPr/>
            <p:nvPr/>
          </p:nvSpPr>
          <p:spPr>
            <a:xfrm>
              <a:off x="1114254" y="232366"/>
              <a:ext cx="9710057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66" name="Group 65" descr="Christmas Ball - Blue">
              <a:extLst>
                <a:ext uri="{FF2B5EF4-FFF2-40B4-BE49-F238E27FC236}">
                  <a16:creationId xmlns:a16="http://schemas.microsoft.com/office/drawing/2014/main" id="{50ECD2E5-2911-4833-8FBD-86EF47D766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450551" y="546224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98" name="Flowchart: Terminator 97">
                <a:extLst>
                  <a:ext uri="{FF2B5EF4-FFF2-40B4-BE49-F238E27FC236}">
                    <a16:creationId xmlns:a16="http://schemas.microsoft.com/office/drawing/2014/main" id="{D1DF4E3D-35A9-4928-8E50-EA4780CF40DC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53A3E453-C492-4BEA-B4A9-60FC149FB7E2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85D81E88-62AB-402B-B32B-57A59FC702F9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67" name="Group 66" descr="Christmas Ball - Red">
              <a:extLst>
                <a:ext uri="{FF2B5EF4-FFF2-40B4-BE49-F238E27FC236}">
                  <a16:creationId xmlns:a16="http://schemas.microsoft.com/office/drawing/2014/main" id="{4398EC8D-72C5-44DB-B8A3-4B28B731DB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65417" y="777791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95" name="Flowchart: Terminator 94">
                <a:extLst>
                  <a:ext uri="{FF2B5EF4-FFF2-40B4-BE49-F238E27FC236}">
                    <a16:creationId xmlns:a16="http://schemas.microsoft.com/office/drawing/2014/main" id="{E6BD5103-85FA-46D4-B5FD-74A069235782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6DD85A1E-6867-4CD8-983B-7921AF62C9EC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F41CD6EE-95D5-4EBA-A83F-97ACC1881B8B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68" name="Group 67" descr="Christmas Ball - Green">
              <a:extLst>
                <a:ext uri="{FF2B5EF4-FFF2-40B4-BE49-F238E27FC236}">
                  <a16:creationId xmlns:a16="http://schemas.microsoft.com/office/drawing/2014/main" id="{D3DF2FDA-ABB4-4C35-A2D6-90F812A682E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0283" y="845562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92" name="Flowchart: Terminator 91">
                <a:extLst>
                  <a:ext uri="{FF2B5EF4-FFF2-40B4-BE49-F238E27FC236}">
                    <a16:creationId xmlns:a16="http://schemas.microsoft.com/office/drawing/2014/main" id="{B731A9EF-6D23-4C85-8881-40C492FE999B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7A78600B-2BD0-4AD0-A454-A041C3B766C1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DD8AE26E-A020-4CF2-BAC8-ADC7255CED6D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69" name="Group 68" descr="Christmas Ball - White">
              <a:extLst>
                <a:ext uri="{FF2B5EF4-FFF2-40B4-BE49-F238E27FC236}">
                  <a16:creationId xmlns:a16="http://schemas.microsoft.com/office/drawing/2014/main" id="{A446D832-362F-420E-A70E-D543C43056C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95150" y="750819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89" name="Flowchart: Terminator 88">
                <a:extLst>
                  <a:ext uri="{FF2B5EF4-FFF2-40B4-BE49-F238E27FC236}">
                    <a16:creationId xmlns:a16="http://schemas.microsoft.com/office/drawing/2014/main" id="{502CB0AC-6402-4EB1-865E-DB6928134568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9D853718-D691-41CD-838E-D95141AEC185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B3BB948-B45B-417A-9EB7-78F61F146852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70" name="Group 69" descr="Christmas Ball - Red">
              <a:extLst>
                <a:ext uri="{FF2B5EF4-FFF2-40B4-BE49-F238E27FC236}">
                  <a16:creationId xmlns:a16="http://schemas.microsoft.com/office/drawing/2014/main" id="{72FA2CCD-4280-4B36-BF10-047D142D16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10017" y="454130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86" name="Flowchart: Terminator 85">
                <a:extLst>
                  <a:ext uri="{FF2B5EF4-FFF2-40B4-BE49-F238E27FC236}">
                    <a16:creationId xmlns:a16="http://schemas.microsoft.com/office/drawing/2014/main" id="{FBEE854F-6613-4BF3-86C2-E1B842BADF54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C3D69603-6C29-43DC-8FD2-5EE8D429D8DC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A2DDB82-56FC-404A-81C1-1402E8AF4F09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71" name="Group 70" descr="Glow Light">
              <a:extLst>
                <a:ext uri="{FF2B5EF4-FFF2-40B4-BE49-F238E27FC236}">
                  <a16:creationId xmlns:a16="http://schemas.microsoft.com/office/drawing/2014/main" id="{44077A45-5069-4348-A377-A674F5C0C9B3}"/>
                </a:ext>
              </a:extLst>
            </p:cNvPr>
            <p:cNvGrpSpPr/>
            <p:nvPr/>
          </p:nvGrpSpPr>
          <p:grpSpPr>
            <a:xfrm>
              <a:off x="9196682" y="222038"/>
              <a:ext cx="1505451" cy="1505451"/>
              <a:chOff x="5994457" y="3309752"/>
              <a:chExt cx="2933700" cy="29337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8F4AAF8E-0313-4E96-9E90-3665908214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EBC45103-557F-46B0-9BC7-DD94D27FC51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72" name="Group 71" descr="Glow Light">
              <a:extLst>
                <a:ext uri="{FF2B5EF4-FFF2-40B4-BE49-F238E27FC236}">
                  <a16:creationId xmlns:a16="http://schemas.microsoft.com/office/drawing/2014/main" id="{96534078-8C5E-4938-B50F-F97E8F66277E}"/>
                </a:ext>
              </a:extLst>
            </p:cNvPr>
            <p:cNvGrpSpPr/>
            <p:nvPr/>
          </p:nvGrpSpPr>
          <p:grpSpPr>
            <a:xfrm>
              <a:off x="7211548" y="454130"/>
              <a:ext cx="1505451" cy="1505451"/>
              <a:chOff x="5994457" y="3309752"/>
              <a:chExt cx="2933700" cy="2933700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128E6851-7697-4D93-84C4-BD030522E9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974435AA-468E-483D-AC71-C568505F85EC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73" name="Group 72" descr="Glow Light">
              <a:extLst>
                <a:ext uri="{FF2B5EF4-FFF2-40B4-BE49-F238E27FC236}">
                  <a16:creationId xmlns:a16="http://schemas.microsoft.com/office/drawing/2014/main" id="{CFC5A989-69A1-455D-B917-077D94139940}"/>
                </a:ext>
              </a:extLst>
            </p:cNvPr>
            <p:cNvGrpSpPr/>
            <p:nvPr/>
          </p:nvGrpSpPr>
          <p:grpSpPr>
            <a:xfrm>
              <a:off x="5222923" y="519988"/>
              <a:ext cx="1505451" cy="1505451"/>
              <a:chOff x="5994457" y="3309752"/>
              <a:chExt cx="2933700" cy="2933700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C041F4E-6D57-4A03-906D-3224BE0ECA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B26466AF-210C-437B-AB51-E5F5991DCCA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74" name="Group 73" descr="Glow Light">
              <a:extLst>
                <a:ext uri="{FF2B5EF4-FFF2-40B4-BE49-F238E27FC236}">
                  <a16:creationId xmlns:a16="http://schemas.microsoft.com/office/drawing/2014/main" id="{ED0F2705-3592-47C8-833C-1E2D3B45F13F}"/>
                </a:ext>
              </a:extLst>
            </p:cNvPr>
            <p:cNvGrpSpPr/>
            <p:nvPr/>
          </p:nvGrpSpPr>
          <p:grpSpPr>
            <a:xfrm>
              <a:off x="3185041" y="347217"/>
              <a:ext cx="1505451" cy="1505451"/>
              <a:chOff x="5994457" y="3309752"/>
              <a:chExt cx="2933700" cy="2933700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9121A94-512A-4BD8-A6CB-F965F34021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CEC0A168-7D3B-4622-A009-E9EB94CF8FE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75" name="Group 74" descr="Glow Light">
              <a:extLst>
                <a:ext uri="{FF2B5EF4-FFF2-40B4-BE49-F238E27FC236}">
                  <a16:creationId xmlns:a16="http://schemas.microsoft.com/office/drawing/2014/main" id="{EB1DD834-5E5E-41D1-A11E-750042F252AE}"/>
                </a:ext>
              </a:extLst>
            </p:cNvPr>
            <p:cNvGrpSpPr/>
            <p:nvPr/>
          </p:nvGrpSpPr>
          <p:grpSpPr>
            <a:xfrm>
              <a:off x="1285673" y="145869"/>
              <a:ext cx="1505451" cy="1505451"/>
              <a:chOff x="5994457" y="3309752"/>
              <a:chExt cx="2933700" cy="2933700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A295ECA-F452-4145-854E-233EEDE695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A283A44B-C967-4477-9BC2-37B162915679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45" name="Picture Placeholder 7">
            <a:extLst>
              <a:ext uri="{FF2B5EF4-FFF2-40B4-BE49-F238E27FC236}">
                <a16:creationId xmlns:a16="http://schemas.microsoft.com/office/drawing/2014/main" id="{D123F268-949F-4C46-9EE4-5B4653FE4028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 rot="-480000">
            <a:off x="8195715" y="2259921"/>
            <a:ext cx="3010344" cy="31680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129861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on String 5 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B2D59672-F6F0-4008-B40A-A61740B1E2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1191244" flipH="1">
            <a:off x="704920" y="768138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3" name="Group 2" descr="Christmas balls on string">
            <a:extLst>
              <a:ext uri="{FF2B5EF4-FFF2-40B4-BE49-F238E27FC236}">
                <a16:creationId xmlns:a16="http://schemas.microsoft.com/office/drawing/2014/main" id="{755BB5FB-142C-4AD4-9753-CDEA2EDA7FF5}"/>
              </a:ext>
            </a:extLst>
          </p:cNvPr>
          <p:cNvGrpSpPr/>
          <p:nvPr userDrawn="1"/>
        </p:nvGrpSpPr>
        <p:grpSpPr>
          <a:xfrm>
            <a:off x="-5437" y="110669"/>
            <a:ext cx="5925938" cy="2507494"/>
            <a:chOff x="-5437" y="110669"/>
            <a:chExt cx="5925938" cy="2507494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67FBA986-C7CB-41DE-A09A-F9B107F818E1}"/>
                </a:ext>
              </a:extLst>
            </p:cNvPr>
            <p:cNvSpPr/>
            <p:nvPr userDrawn="1"/>
          </p:nvSpPr>
          <p:spPr>
            <a:xfrm rot="20798458">
              <a:off x="-5437" y="657540"/>
              <a:ext cx="5765250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646E8F4B-26C1-46E5-BA4B-8F63CB43B716}"/>
                </a:ext>
              </a:extLst>
            </p:cNvPr>
            <p:cNvGrpSpPr/>
            <p:nvPr userDrawn="1"/>
          </p:nvGrpSpPr>
          <p:grpSpPr>
            <a:xfrm>
              <a:off x="4415050" y="110669"/>
              <a:ext cx="1505451" cy="1505451"/>
              <a:chOff x="10528232" y="-23228"/>
              <a:chExt cx="1505451" cy="1505451"/>
            </a:xfrm>
          </p:grpSpPr>
          <p:grpSp>
            <p:nvGrpSpPr>
              <p:cNvPr id="115" name="Group 114" descr="Christmas Ball - Blue">
                <a:extLst>
                  <a:ext uri="{FF2B5EF4-FFF2-40B4-BE49-F238E27FC236}">
                    <a16:creationId xmlns:a16="http://schemas.microsoft.com/office/drawing/2014/main" id="{E2758AFA-2C08-451F-9D62-FCD658E65FD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0782101" y="300958"/>
                <a:ext cx="801288" cy="954363"/>
                <a:chOff x="4257893" y="472759"/>
                <a:chExt cx="2372332" cy="2825535"/>
              </a:xfrm>
              <a:effectLst>
                <a:outerShdw blurRad="508000" dist="254000" dir="8100000" algn="tr" rotWithShape="0">
                  <a:prstClr val="black">
                    <a:alpha val="29000"/>
                  </a:prstClr>
                </a:outerShdw>
              </a:effectLst>
            </p:grpSpPr>
            <p:sp>
              <p:nvSpPr>
                <p:cNvPr id="129" name="Flowchart: Terminator 128">
                  <a:extLst>
                    <a:ext uri="{FF2B5EF4-FFF2-40B4-BE49-F238E27FC236}">
                      <a16:creationId xmlns:a16="http://schemas.microsoft.com/office/drawing/2014/main" id="{8493BA10-8B02-4AB7-B8E3-31CE99E69C65}"/>
                    </a:ext>
                  </a:extLst>
                </p:cNvPr>
                <p:cNvSpPr/>
                <p:nvPr/>
              </p:nvSpPr>
              <p:spPr>
                <a:xfrm rot="5400000">
                  <a:off x="5107464" y="723573"/>
                  <a:ext cx="673188" cy="502114"/>
                </a:xfrm>
                <a:prstGeom prst="flowChartTerminator">
                  <a:avLst/>
                </a:prstGeom>
                <a:gradFill flip="none" rotWithShape="1">
                  <a:gsLst>
                    <a:gs pos="0">
                      <a:schemeClr val="accent4"/>
                    </a:gs>
                    <a:gs pos="63000">
                      <a:schemeClr val="accent1"/>
                    </a:gs>
                    <a:gs pos="13000">
                      <a:schemeClr val="accent4">
                        <a:lumMod val="50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51D3A733-F4C4-459F-9D56-E189E81A8598}"/>
                    </a:ext>
                  </a:extLst>
                </p:cNvPr>
                <p:cNvSpPr/>
                <p:nvPr/>
              </p:nvSpPr>
              <p:spPr>
                <a:xfrm>
                  <a:off x="4257893" y="925963"/>
                  <a:ext cx="2372332" cy="237233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4"/>
                    </a:gs>
                    <a:gs pos="70000">
                      <a:schemeClr val="accent4">
                        <a:lumMod val="50000"/>
                      </a:schemeClr>
                    </a:gs>
                    <a:gs pos="35000">
                      <a:schemeClr val="accent1"/>
                    </a:gs>
                    <a:gs pos="100000">
                      <a:schemeClr val="accent4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B4C5F4BE-196F-49A9-94FD-E601FC051C0F}"/>
                    </a:ext>
                  </a:extLst>
                </p:cNvPr>
                <p:cNvSpPr/>
                <p:nvPr/>
              </p:nvSpPr>
              <p:spPr>
                <a:xfrm>
                  <a:off x="5167895" y="472759"/>
                  <a:ext cx="552326" cy="437513"/>
                </a:xfrm>
                <a:custGeom>
                  <a:avLst/>
                  <a:gdLst>
                    <a:gd name="connsiteX0" fmla="*/ 538163 w 1076327"/>
                    <a:gd name="connsiteY0" fmla="*/ 81142 h 852590"/>
                    <a:gd name="connsiteX1" fmla="*/ 348832 w 1076327"/>
                    <a:gd name="connsiteY1" fmla="*/ 270473 h 852590"/>
                    <a:gd name="connsiteX2" fmla="*/ 348832 w 1076327"/>
                    <a:gd name="connsiteY2" fmla="*/ 272035 h 852590"/>
                    <a:gd name="connsiteX3" fmla="*/ 429700 w 1076327"/>
                    <a:gd name="connsiteY3" fmla="*/ 261205 h 852590"/>
                    <a:gd name="connsiteX4" fmla="*/ 538163 w 1076327"/>
                    <a:gd name="connsiteY4" fmla="*/ 256488 h 852590"/>
                    <a:gd name="connsiteX5" fmla="*/ 646626 w 1076327"/>
                    <a:gd name="connsiteY5" fmla="*/ 261205 h 852590"/>
                    <a:gd name="connsiteX6" fmla="*/ 727494 w 1076327"/>
                    <a:gd name="connsiteY6" fmla="*/ 272035 h 852590"/>
                    <a:gd name="connsiteX7" fmla="*/ 727494 w 1076327"/>
                    <a:gd name="connsiteY7" fmla="*/ 270473 h 852590"/>
                    <a:gd name="connsiteX8" fmla="*/ 538163 w 1076327"/>
                    <a:gd name="connsiteY8" fmla="*/ 81142 h 852590"/>
                    <a:gd name="connsiteX9" fmla="*/ 538163 w 1076327"/>
                    <a:gd name="connsiteY9" fmla="*/ 0 h 852590"/>
                    <a:gd name="connsiteX10" fmla="*/ 808636 w 1076327"/>
                    <a:gd name="connsiteY10" fmla="*/ 270473 h 852590"/>
                    <a:gd name="connsiteX11" fmla="*/ 808636 w 1076327"/>
                    <a:gd name="connsiteY11" fmla="*/ 289015 h 852590"/>
                    <a:gd name="connsiteX12" fmla="*/ 839062 w 1076327"/>
                    <a:gd name="connsiteY12" fmla="*/ 296140 h 852590"/>
                    <a:gd name="connsiteX13" fmla="*/ 1076327 w 1076327"/>
                    <a:gd name="connsiteY13" fmla="*/ 488643 h 852590"/>
                    <a:gd name="connsiteX14" fmla="*/ 1076327 w 1076327"/>
                    <a:gd name="connsiteY14" fmla="*/ 679506 h 852590"/>
                    <a:gd name="connsiteX15" fmla="*/ 1076326 w 1076327"/>
                    <a:gd name="connsiteY15" fmla="*/ 679502 h 852590"/>
                    <a:gd name="connsiteX16" fmla="*/ 1076326 w 1076327"/>
                    <a:gd name="connsiteY16" fmla="*/ 778009 h 852590"/>
                    <a:gd name="connsiteX17" fmla="*/ 1001745 w 1076327"/>
                    <a:gd name="connsiteY17" fmla="*/ 852590 h 852590"/>
                    <a:gd name="connsiteX18" fmla="*/ 927164 w 1076327"/>
                    <a:gd name="connsiteY18" fmla="*/ 778009 h 852590"/>
                    <a:gd name="connsiteX19" fmla="*/ 927164 w 1076327"/>
                    <a:gd name="connsiteY19" fmla="*/ 519774 h 852590"/>
                    <a:gd name="connsiteX20" fmla="*/ 918708 w 1076327"/>
                    <a:gd name="connsiteY20" fmla="*/ 515352 h 852590"/>
                    <a:gd name="connsiteX21" fmla="*/ 747647 w 1076327"/>
                    <a:gd name="connsiteY21" fmla="*/ 465597 h 852590"/>
                    <a:gd name="connsiteX22" fmla="*/ 687841 w 1076327"/>
                    <a:gd name="connsiteY22" fmla="*/ 457588 h 852590"/>
                    <a:gd name="connsiteX23" fmla="*/ 687840 w 1076327"/>
                    <a:gd name="connsiteY23" fmla="*/ 638059 h 852590"/>
                    <a:gd name="connsiteX24" fmla="*/ 538163 w 1076327"/>
                    <a:gd name="connsiteY24" fmla="*/ 787736 h 852590"/>
                    <a:gd name="connsiteX25" fmla="*/ 538164 w 1076327"/>
                    <a:gd name="connsiteY25" fmla="*/ 787735 h 852590"/>
                    <a:gd name="connsiteX26" fmla="*/ 388487 w 1076327"/>
                    <a:gd name="connsiteY26" fmla="*/ 638058 h 852590"/>
                    <a:gd name="connsiteX27" fmla="*/ 388487 w 1076327"/>
                    <a:gd name="connsiteY27" fmla="*/ 457587 h 852590"/>
                    <a:gd name="connsiteX28" fmla="*/ 328679 w 1076327"/>
                    <a:gd name="connsiteY28" fmla="*/ 465597 h 852590"/>
                    <a:gd name="connsiteX29" fmla="*/ 157619 w 1076327"/>
                    <a:gd name="connsiteY29" fmla="*/ 515352 h 852590"/>
                    <a:gd name="connsiteX30" fmla="*/ 149162 w 1076327"/>
                    <a:gd name="connsiteY30" fmla="*/ 519774 h 852590"/>
                    <a:gd name="connsiteX31" fmla="*/ 149162 w 1076327"/>
                    <a:gd name="connsiteY31" fmla="*/ 778009 h 852590"/>
                    <a:gd name="connsiteX32" fmla="*/ 74581 w 1076327"/>
                    <a:gd name="connsiteY32" fmla="*/ 852590 h 852590"/>
                    <a:gd name="connsiteX33" fmla="*/ 0 w 1076327"/>
                    <a:gd name="connsiteY33" fmla="*/ 778009 h 852590"/>
                    <a:gd name="connsiteX34" fmla="*/ 0 w 1076327"/>
                    <a:gd name="connsiteY34" fmla="*/ 494207 h 852590"/>
                    <a:gd name="connsiteX35" fmla="*/ 1 w 1076327"/>
                    <a:gd name="connsiteY35" fmla="*/ 494202 h 852590"/>
                    <a:gd name="connsiteX36" fmla="*/ 1 w 1076327"/>
                    <a:gd name="connsiteY36" fmla="*/ 488643 h 852590"/>
                    <a:gd name="connsiteX37" fmla="*/ 237264 w 1076327"/>
                    <a:gd name="connsiteY37" fmla="*/ 296140 h 852590"/>
                    <a:gd name="connsiteX38" fmla="*/ 267690 w 1076327"/>
                    <a:gd name="connsiteY38" fmla="*/ 289015 h 852590"/>
                    <a:gd name="connsiteX39" fmla="*/ 267690 w 1076327"/>
                    <a:gd name="connsiteY39" fmla="*/ 270473 h 852590"/>
                    <a:gd name="connsiteX40" fmla="*/ 538163 w 1076327"/>
                    <a:gd name="connsiteY40" fmla="*/ 0 h 852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076327" h="852590">
                      <a:moveTo>
                        <a:pt x="538163" y="81142"/>
                      </a:moveTo>
                      <a:cubicBezTo>
                        <a:pt x="433598" y="81142"/>
                        <a:pt x="348832" y="165908"/>
                        <a:pt x="348832" y="270473"/>
                      </a:cubicBezTo>
                      <a:lnTo>
                        <a:pt x="348832" y="272035"/>
                      </a:lnTo>
                      <a:lnTo>
                        <a:pt x="429700" y="261205"/>
                      </a:lnTo>
                      <a:cubicBezTo>
                        <a:pt x="464734" y="258112"/>
                        <a:pt x="501009" y="256488"/>
                        <a:pt x="538163" y="256488"/>
                      </a:cubicBezTo>
                      <a:cubicBezTo>
                        <a:pt x="575317" y="256488"/>
                        <a:pt x="611592" y="258112"/>
                        <a:pt x="646626" y="261205"/>
                      </a:cubicBezTo>
                      <a:lnTo>
                        <a:pt x="727494" y="272035"/>
                      </a:lnTo>
                      <a:lnTo>
                        <a:pt x="727494" y="270473"/>
                      </a:lnTo>
                      <a:cubicBezTo>
                        <a:pt x="727494" y="165908"/>
                        <a:pt x="642728" y="81142"/>
                        <a:pt x="538163" y="81142"/>
                      </a:cubicBezTo>
                      <a:close/>
                      <a:moveTo>
                        <a:pt x="538163" y="0"/>
                      </a:moveTo>
                      <a:cubicBezTo>
                        <a:pt x="687541" y="0"/>
                        <a:pt x="808636" y="121095"/>
                        <a:pt x="808636" y="270473"/>
                      </a:cubicBezTo>
                      <a:lnTo>
                        <a:pt x="808636" y="289015"/>
                      </a:lnTo>
                      <a:lnTo>
                        <a:pt x="839062" y="296140"/>
                      </a:lnTo>
                      <a:cubicBezTo>
                        <a:pt x="982214" y="337862"/>
                        <a:pt x="1076327" y="408516"/>
                        <a:pt x="1076327" y="488643"/>
                      </a:cubicBezTo>
                      <a:lnTo>
                        <a:pt x="1076327" y="679506"/>
                      </a:lnTo>
                      <a:lnTo>
                        <a:pt x="1076326" y="679502"/>
                      </a:lnTo>
                      <a:lnTo>
                        <a:pt x="1076326" y="778009"/>
                      </a:lnTo>
                      <a:cubicBezTo>
                        <a:pt x="1076326" y="819199"/>
                        <a:pt x="1042935" y="852590"/>
                        <a:pt x="1001745" y="852590"/>
                      </a:cubicBezTo>
                      <a:cubicBezTo>
                        <a:pt x="960555" y="852590"/>
                        <a:pt x="927164" y="819199"/>
                        <a:pt x="927164" y="778009"/>
                      </a:cubicBezTo>
                      <a:lnTo>
                        <a:pt x="927164" y="519774"/>
                      </a:lnTo>
                      <a:lnTo>
                        <a:pt x="918708" y="515352"/>
                      </a:lnTo>
                      <a:cubicBezTo>
                        <a:pt x="870015" y="494346"/>
                        <a:pt x="812033" y="477345"/>
                        <a:pt x="747647" y="465597"/>
                      </a:cubicBezTo>
                      <a:lnTo>
                        <a:pt x="687841" y="457588"/>
                      </a:lnTo>
                      <a:lnTo>
                        <a:pt x="687840" y="638059"/>
                      </a:lnTo>
                      <a:cubicBezTo>
                        <a:pt x="687840" y="720723"/>
                        <a:pt x="620827" y="787736"/>
                        <a:pt x="538163" y="787736"/>
                      </a:cubicBezTo>
                      <a:lnTo>
                        <a:pt x="538164" y="787735"/>
                      </a:lnTo>
                      <a:cubicBezTo>
                        <a:pt x="455500" y="787735"/>
                        <a:pt x="388487" y="720722"/>
                        <a:pt x="388487" y="638058"/>
                      </a:cubicBezTo>
                      <a:lnTo>
                        <a:pt x="388487" y="457587"/>
                      </a:lnTo>
                      <a:lnTo>
                        <a:pt x="328679" y="465597"/>
                      </a:lnTo>
                      <a:cubicBezTo>
                        <a:pt x="264294" y="477345"/>
                        <a:pt x="206312" y="494346"/>
                        <a:pt x="157619" y="515352"/>
                      </a:cubicBezTo>
                      <a:lnTo>
                        <a:pt x="149162" y="519774"/>
                      </a:lnTo>
                      <a:lnTo>
                        <a:pt x="149162" y="778009"/>
                      </a:lnTo>
                      <a:cubicBezTo>
                        <a:pt x="149162" y="819199"/>
                        <a:pt x="115771" y="852590"/>
                        <a:pt x="74581" y="852590"/>
                      </a:cubicBezTo>
                      <a:cubicBezTo>
                        <a:pt x="33391" y="852590"/>
                        <a:pt x="0" y="819199"/>
                        <a:pt x="0" y="778009"/>
                      </a:cubicBezTo>
                      <a:lnTo>
                        <a:pt x="0" y="494207"/>
                      </a:lnTo>
                      <a:lnTo>
                        <a:pt x="1" y="494202"/>
                      </a:lnTo>
                      <a:lnTo>
                        <a:pt x="1" y="488643"/>
                      </a:lnTo>
                      <a:cubicBezTo>
                        <a:pt x="1" y="408516"/>
                        <a:pt x="94113" y="337862"/>
                        <a:pt x="237264" y="296140"/>
                      </a:cubicBezTo>
                      <a:lnTo>
                        <a:pt x="267690" y="289015"/>
                      </a:lnTo>
                      <a:lnTo>
                        <a:pt x="267690" y="270473"/>
                      </a:lnTo>
                      <a:cubicBezTo>
                        <a:pt x="267690" y="121095"/>
                        <a:pt x="388785" y="0"/>
                        <a:pt x="538163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28147"/>
                    </a:gs>
                    <a:gs pos="78000">
                      <a:srgbClr val="DFD3B7"/>
                    </a:gs>
                    <a:gs pos="51000">
                      <a:srgbClr val="A16400"/>
                    </a:gs>
                    <a:gs pos="27000">
                      <a:srgbClr val="C0980C"/>
                    </a:gs>
                    <a:gs pos="100000">
                      <a:srgbClr val="D4A543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  <p:grpSp>
            <p:nvGrpSpPr>
              <p:cNvPr id="116" name="Group 115" descr="Glow Light">
                <a:extLst>
                  <a:ext uri="{FF2B5EF4-FFF2-40B4-BE49-F238E27FC236}">
                    <a16:creationId xmlns:a16="http://schemas.microsoft.com/office/drawing/2014/main" id="{B8194A5E-1016-4FEE-B965-969FD7A06338}"/>
                  </a:ext>
                </a:extLst>
              </p:cNvPr>
              <p:cNvGrpSpPr/>
              <p:nvPr/>
            </p:nvGrpSpPr>
            <p:grpSpPr>
              <a:xfrm>
                <a:off x="10528232" y="-23228"/>
                <a:ext cx="1505451" cy="1505451"/>
                <a:chOff x="5994457" y="3309752"/>
                <a:chExt cx="2933700" cy="2933700"/>
              </a:xfrm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55AF54CC-9912-49C7-9228-8C8DBB31E6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994457" y="3309752"/>
                  <a:ext cx="2933700" cy="29337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5000">
                      <a:schemeClr val="bg1">
                        <a:lumMod val="95000"/>
                      </a:schemeClr>
                    </a:gs>
                    <a:gs pos="16000">
                      <a:schemeClr val="bg1">
                        <a:alpha val="20000"/>
                      </a:schemeClr>
                    </a:gs>
                    <a:gs pos="27000">
                      <a:schemeClr val="bg1"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8A02DAAD-DDF9-4656-A868-3056D7444387}"/>
                    </a:ext>
                  </a:extLst>
                </p:cNvPr>
                <p:cNvSpPr/>
                <p:nvPr/>
              </p:nvSpPr>
              <p:spPr>
                <a:xfrm>
                  <a:off x="7140906" y="4456201"/>
                  <a:ext cx="640803" cy="640803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D5405B2D-BE07-4485-8FEA-1DADE6EF5CBE}"/>
                </a:ext>
              </a:extLst>
            </p:cNvPr>
            <p:cNvGrpSpPr/>
            <p:nvPr userDrawn="1"/>
          </p:nvGrpSpPr>
          <p:grpSpPr>
            <a:xfrm>
              <a:off x="2318468" y="916424"/>
              <a:ext cx="1505451" cy="1505451"/>
              <a:chOff x="8543098" y="208864"/>
              <a:chExt cx="1505451" cy="1505451"/>
            </a:xfrm>
          </p:grpSpPr>
          <p:grpSp>
            <p:nvGrpSpPr>
              <p:cNvPr id="146" name="Group 145" descr="Christmas Ball - Red">
                <a:extLst>
                  <a:ext uri="{FF2B5EF4-FFF2-40B4-BE49-F238E27FC236}">
                    <a16:creationId xmlns:a16="http://schemas.microsoft.com/office/drawing/2014/main" id="{93FA007F-C562-4BE1-A509-372C12EE07A0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8796967" y="532525"/>
                <a:ext cx="801288" cy="954363"/>
                <a:chOff x="3251029" y="472759"/>
                <a:chExt cx="2372332" cy="2825535"/>
              </a:xfrm>
              <a:effectLst>
                <a:outerShdw blurRad="508000" dist="254000" dir="8100000" algn="tr" rotWithShape="0">
                  <a:prstClr val="black">
                    <a:alpha val="29000"/>
                  </a:prstClr>
                </a:outerShdw>
              </a:effectLst>
            </p:grpSpPr>
            <p:sp>
              <p:nvSpPr>
                <p:cNvPr id="150" name="Flowchart: Terminator 149">
                  <a:extLst>
                    <a:ext uri="{FF2B5EF4-FFF2-40B4-BE49-F238E27FC236}">
                      <a16:creationId xmlns:a16="http://schemas.microsoft.com/office/drawing/2014/main" id="{8744A1BB-F4D7-443D-ADCA-8C98077AF52B}"/>
                    </a:ext>
                  </a:extLst>
                </p:cNvPr>
                <p:cNvSpPr/>
                <p:nvPr/>
              </p:nvSpPr>
              <p:spPr>
                <a:xfrm rot="5400000">
                  <a:off x="4100600" y="723573"/>
                  <a:ext cx="673188" cy="502114"/>
                </a:xfrm>
                <a:prstGeom prst="flowChartTerminator">
                  <a:avLst/>
                </a:prstGeom>
                <a:gradFill flip="none" rotWithShape="1">
                  <a:gsLst>
                    <a:gs pos="0">
                      <a:schemeClr val="accent5"/>
                    </a:gs>
                    <a:gs pos="63000">
                      <a:schemeClr val="accent2"/>
                    </a:gs>
                    <a:gs pos="13000">
                      <a:schemeClr val="accent5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0500E0FC-859E-4D78-A62F-23E1182872F3}"/>
                    </a:ext>
                  </a:extLst>
                </p:cNvPr>
                <p:cNvSpPr/>
                <p:nvPr/>
              </p:nvSpPr>
              <p:spPr>
                <a:xfrm>
                  <a:off x="3251029" y="925963"/>
                  <a:ext cx="2372332" cy="237233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70000">
                      <a:schemeClr val="accent5">
                        <a:lumMod val="75000"/>
                      </a:schemeClr>
                    </a:gs>
                    <a:gs pos="35000">
                      <a:schemeClr val="accent2"/>
                    </a:gs>
                    <a:gs pos="100000">
                      <a:schemeClr val="accent5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52" name="Freeform: Shape 151">
                  <a:extLst>
                    <a:ext uri="{FF2B5EF4-FFF2-40B4-BE49-F238E27FC236}">
                      <a16:creationId xmlns:a16="http://schemas.microsoft.com/office/drawing/2014/main" id="{7AC24A98-799F-4D26-9549-EAA6FB5ECE47}"/>
                    </a:ext>
                  </a:extLst>
                </p:cNvPr>
                <p:cNvSpPr/>
                <p:nvPr/>
              </p:nvSpPr>
              <p:spPr>
                <a:xfrm>
                  <a:off x="4161031" y="472759"/>
                  <a:ext cx="552326" cy="437513"/>
                </a:xfrm>
                <a:custGeom>
                  <a:avLst/>
                  <a:gdLst>
                    <a:gd name="connsiteX0" fmla="*/ 538163 w 1076327"/>
                    <a:gd name="connsiteY0" fmla="*/ 81142 h 852590"/>
                    <a:gd name="connsiteX1" fmla="*/ 348832 w 1076327"/>
                    <a:gd name="connsiteY1" fmla="*/ 270473 h 852590"/>
                    <a:gd name="connsiteX2" fmla="*/ 348832 w 1076327"/>
                    <a:gd name="connsiteY2" fmla="*/ 272035 h 852590"/>
                    <a:gd name="connsiteX3" fmla="*/ 429700 w 1076327"/>
                    <a:gd name="connsiteY3" fmla="*/ 261205 h 852590"/>
                    <a:gd name="connsiteX4" fmla="*/ 538163 w 1076327"/>
                    <a:gd name="connsiteY4" fmla="*/ 256488 h 852590"/>
                    <a:gd name="connsiteX5" fmla="*/ 646626 w 1076327"/>
                    <a:gd name="connsiteY5" fmla="*/ 261205 h 852590"/>
                    <a:gd name="connsiteX6" fmla="*/ 727494 w 1076327"/>
                    <a:gd name="connsiteY6" fmla="*/ 272035 h 852590"/>
                    <a:gd name="connsiteX7" fmla="*/ 727494 w 1076327"/>
                    <a:gd name="connsiteY7" fmla="*/ 270473 h 852590"/>
                    <a:gd name="connsiteX8" fmla="*/ 538163 w 1076327"/>
                    <a:gd name="connsiteY8" fmla="*/ 81142 h 852590"/>
                    <a:gd name="connsiteX9" fmla="*/ 538163 w 1076327"/>
                    <a:gd name="connsiteY9" fmla="*/ 0 h 852590"/>
                    <a:gd name="connsiteX10" fmla="*/ 808636 w 1076327"/>
                    <a:gd name="connsiteY10" fmla="*/ 270473 h 852590"/>
                    <a:gd name="connsiteX11" fmla="*/ 808636 w 1076327"/>
                    <a:gd name="connsiteY11" fmla="*/ 289015 h 852590"/>
                    <a:gd name="connsiteX12" fmla="*/ 839062 w 1076327"/>
                    <a:gd name="connsiteY12" fmla="*/ 296140 h 852590"/>
                    <a:gd name="connsiteX13" fmla="*/ 1076327 w 1076327"/>
                    <a:gd name="connsiteY13" fmla="*/ 488643 h 852590"/>
                    <a:gd name="connsiteX14" fmla="*/ 1076327 w 1076327"/>
                    <a:gd name="connsiteY14" fmla="*/ 679506 h 852590"/>
                    <a:gd name="connsiteX15" fmla="*/ 1076326 w 1076327"/>
                    <a:gd name="connsiteY15" fmla="*/ 679502 h 852590"/>
                    <a:gd name="connsiteX16" fmla="*/ 1076326 w 1076327"/>
                    <a:gd name="connsiteY16" fmla="*/ 778009 h 852590"/>
                    <a:gd name="connsiteX17" fmla="*/ 1001745 w 1076327"/>
                    <a:gd name="connsiteY17" fmla="*/ 852590 h 852590"/>
                    <a:gd name="connsiteX18" fmla="*/ 927164 w 1076327"/>
                    <a:gd name="connsiteY18" fmla="*/ 778009 h 852590"/>
                    <a:gd name="connsiteX19" fmla="*/ 927164 w 1076327"/>
                    <a:gd name="connsiteY19" fmla="*/ 519774 h 852590"/>
                    <a:gd name="connsiteX20" fmla="*/ 918708 w 1076327"/>
                    <a:gd name="connsiteY20" fmla="*/ 515352 h 852590"/>
                    <a:gd name="connsiteX21" fmla="*/ 747647 w 1076327"/>
                    <a:gd name="connsiteY21" fmla="*/ 465597 h 852590"/>
                    <a:gd name="connsiteX22" fmla="*/ 687841 w 1076327"/>
                    <a:gd name="connsiteY22" fmla="*/ 457588 h 852590"/>
                    <a:gd name="connsiteX23" fmla="*/ 687840 w 1076327"/>
                    <a:gd name="connsiteY23" fmla="*/ 638059 h 852590"/>
                    <a:gd name="connsiteX24" fmla="*/ 538163 w 1076327"/>
                    <a:gd name="connsiteY24" fmla="*/ 787736 h 852590"/>
                    <a:gd name="connsiteX25" fmla="*/ 538164 w 1076327"/>
                    <a:gd name="connsiteY25" fmla="*/ 787735 h 852590"/>
                    <a:gd name="connsiteX26" fmla="*/ 388487 w 1076327"/>
                    <a:gd name="connsiteY26" fmla="*/ 638058 h 852590"/>
                    <a:gd name="connsiteX27" fmla="*/ 388487 w 1076327"/>
                    <a:gd name="connsiteY27" fmla="*/ 457587 h 852590"/>
                    <a:gd name="connsiteX28" fmla="*/ 328679 w 1076327"/>
                    <a:gd name="connsiteY28" fmla="*/ 465597 h 852590"/>
                    <a:gd name="connsiteX29" fmla="*/ 157619 w 1076327"/>
                    <a:gd name="connsiteY29" fmla="*/ 515352 h 852590"/>
                    <a:gd name="connsiteX30" fmla="*/ 149162 w 1076327"/>
                    <a:gd name="connsiteY30" fmla="*/ 519774 h 852590"/>
                    <a:gd name="connsiteX31" fmla="*/ 149162 w 1076327"/>
                    <a:gd name="connsiteY31" fmla="*/ 778009 h 852590"/>
                    <a:gd name="connsiteX32" fmla="*/ 74581 w 1076327"/>
                    <a:gd name="connsiteY32" fmla="*/ 852590 h 852590"/>
                    <a:gd name="connsiteX33" fmla="*/ 0 w 1076327"/>
                    <a:gd name="connsiteY33" fmla="*/ 778009 h 852590"/>
                    <a:gd name="connsiteX34" fmla="*/ 0 w 1076327"/>
                    <a:gd name="connsiteY34" fmla="*/ 494207 h 852590"/>
                    <a:gd name="connsiteX35" fmla="*/ 1 w 1076327"/>
                    <a:gd name="connsiteY35" fmla="*/ 494202 h 852590"/>
                    <a:gd name="connsiteX36" fmla="*/ 1 w 1076327"/>
                    <a:gd name="connsiteY36" fmla="*/ 488643 h 852590"/>
                    <a:gd name="connsiteX37" fmla="*/ 237264 w 1076327"/>
                    <a:gd name="connsiteY37" fmla="*/ 296140 h 852590"/>
                    <a:gd name="connsiteX38" fmla="*/ 267690 w 1076327"/>
                    <a:gd name="connsiteY38" fmla="*/ 289015 h 852590"/>
                    <a:gd name="connsiteX39" fmla="*/ 267690 w 1076327"/>
                    <a:gd name="connsiteY39" fmla="*/ 270473 h 852590"/>
                    <a:gd name="connsiteX40" fmla="*/ 538163 w 1076327"/>
                    <a:gd name="connsiteY40" fmla="*/ 0 h 852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076327" h="852590">
                      <a:moveTo>
                        <a:pt x="538163" y="81142"/>
                      </a:moveTo>
                      <a:cubicBezTo>
                        <a:pt x="433598" y="81142"/>
                        <a:pt x="348832" y="165908"/>
                        <a:pt x="348832" y="270473"/>
                      </a:cubicBezTo>
                      <a:lnTo>
                        <a:pt x="348832" y="272035"/>
                      </a:lnTo>
                      <a:lnTo>
                        <a:pt x="429700" y="261205"/>
                      </a:lnTo>
                      <a:cubicBezTo>
                        <a:pt x="464734" y="258112"/>
                        <a:pt x="501009" y="256488"/>
                        <a:pt x="538163" y="256488"/>
                      </a:cubicBezTo>
                      <a:cubicBezTo>
                        <a:pt x="575317" y="256488"/>
                        <a:pt x="611592" y="258112"/>
                        <a:pt x="646626" y="261205"/>
                      </a:cubicBezTo>
                      <a:lnTo>
                        <a:pt x="727494" y="272035"/>
                      </a:lnTo>
                      <a:lnTo>
                        <a:pt x="727494" y="270473"/>
                      </a:lnTo>
                      <a:cubicBezTo>
                        <a:pt x="727494" y="165908"/>
                        <a:pt x="642728" y="81142"/>
                        <a:pt x="538163" y="81142"/>
                      </a:cubicBezTo>
                      <a:close/>
                      <a:moveTo>
                        <a:pt x="538163" y="0"/>
                      </a:moveTo>
                      <a:cubicBezTo>
                        <a:pt x="687541" y="0"/>
                        <a:pt x="808636" y="121095"/>
                        <a:pt x="808636" y="270473"/>
                      </a:cubicBezTo>
                      <a:lnTo>
                        <a:pt x="808636" y="289015"/>
                      </a:lnTo>
                      <a:lnTo>
                        <a:pt x="839062" y="296140"/>
                      </a:lnTo>
                      <a:cubicBezTo>
                        <a:pt x="982214" y="337862"/>
                        <a:pt x="1076327" y="408516"/>
                        <a:pt x="1076327" y="488643"/>
                      </a:cubicBezTo>
                      <a:lnTo>
                        <a:pt x="1076327" y="679506"/>
                      </a:lnTo>
                      <a:lnTo>
                        <a:pt x="1076326" y="679502"/>
                      </a:lnTo>
                      <a:lnTo>
                        <a:pt x="1076326" y="778009"/>
                      </a:lnTo>
                      <a:cubicBezTo>
                        <a:pt x="1076326" y="819199"/>
                        <a:pt x="1042935" y="852590"/>
                        <a:pt x="1001745" y="852590"/>
                      </a:cubicBezTo>
                      <a:cubicBezTo>
                        <a:pt x="960555" y="852590"/>
                        <a:pt x="927164" y="819199"/>
                        <a:pt x="927164" y="778009"/>
                      </a:cubicBezTo>
                      <a:lnTo>
                        <a:pt x="927164" y="519774"/>
                      </a:lnTo>
                      <a:lnTo>
                        <a:pt x="918708" y="515352"/>
                      </a:lnTo>
                      <a:cubicBezTo>
                        <a:pt x="870015" y="494346"/>
                        <a:pt x="812033" y="477345"/>
                        <a:pt x="747647" y="465597"/>
                      </a:cubicBezTo>
                      <a:lnTo>
                        <a:pt x="687841" y="457588"/>
                      </a:lnTo>
                      <a:lnTo>
                        <a:pt x="687840" y="638059"/>
                      </a:lnTo>
                      <a:cubicBezTo>
                        <a:pt x="687840" y="720723"/>
                        <a:pt x="620827" y="787736"/>
                        <a:pt x="538163" y="787736"/>
                      </a:cubicBezTo>
                      <a:lnTo>
                        <a:pt x="538164" y="787735"/>
                      </a:lnTo>
                      <a:cubicBezTo>
                        <a:pt x="455500" y="787735"/>
                        <a:pt x="388487" y="720722"/>
                        <a:pt x="388487" y="638058"/>
                      </a:cubicBezTo>
                      <a:lnTo>
                        <a:pt x="388487" y="457587"/>
                      </a:lnTo>
                      <a:lnTo>
                        <a:pt x="328679" y="465597"/>
                      </a:lnTo>
                      <a:cubicBezTo>
                        <a:pt x="264294" y="477345"/>
                        <a:pt x="206312" y="494346"/>
                        <a:pt x="157619" y="515352"/>
                      </a:cubicBezTo>
                      <a:lnTo>
                        <a:pt x="149162" y="519774"/>
                      </a:lnTo>
                      <a:lnTo>
                        <a:pt x="149162" y="778009"/>
                      </a:lnTo>
                      <a:cubicBezTo>
                        <a:pt x="149162" y="819199"/>
                        <a:pt x="115771" y="852590"/>
                        <a:pt x="74581" y="852590"/>
                      </a:cubicBezTo>
                      <a:cubicBezTo>
                        <a:pt x="33391" y="852590"/>
                        <a:pt x="0" y="819199"/>
                        <a:pt x="0" y="778009"/>
                      </a:cubicBezTo>
                      <a:lnTo>
                        <a:pt x="0" y="494207"/>
                      </a:lnTo>
                      <a:lnTo>
                        <a:pt x="1" y="494202"/>
                      </a:lnTo>
                      <a:lnTo>
                        <a:pt x="1" y="488643"/>
                      </a:lnTo>
                      <a:cubicBezTo>
                        <a:pt x="1" y="408516"/>
                        <a:pt x="94113" y="337862"/>
                        <a:pt x="237264" y="296140"/>
                      </a:cubicBezTo>
                      <a:lnTo>
                        <a:pt x="267690" y="289015"/>
                      </a:lnTo>
                      <a:lnTo>
                        <a:pt x="267690" y="270473"/>
                      </a:lnTo>
                      <a:cubicBezTo>
                        <a:pt x="267690" y="121095"/>
                        <a:pt x="388785" y="0"/>
                        <a:pt x="538163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28147"/>
                    </a:gs>
                    <a:gs pos="78000">
                      <a:srgbClr val="DFD3B7"/>
                    </a:gs>
                    <a:gs pos="51000">
                      <a:srgbClr val="A16400"/>
                    </a:gs>
                    <a:gs pos="27000">
                      <a:srgbClr val="C0980C"/>
                    </a:gs>
                    <a:gs pos="100000">
                      <a:srgbClr val="D4A543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  <p:grpSp>
            <p:nvGrpSpPr>
              <p:cNvPr id="147" name="Group 146" descr="Glow Light">
                <a:extLst>
                  <a:ext uri="{FF2B5EF4-FFF2-40B4-BE49-F238E27FC236}">
                    <a16:creationId xmlns:a16="http://schemas.microsoft.com/office/drawing/2014/main" id="{1B821F94-0447-4A9E-B198-3E829EB8DC29}"/>
                  </a:ext>
                </a:extLst>
              </p:cNvPr>
              <p:cNvGrpSpPr/>
              <p:nvPr/>
            </p:nvGrpSpPr>
            <p:grpSpPr>
              <a:xfrm>
                <a:off x="8543098" y="208864"/>
                <a:ext cx="1505451" cy="1505451"/>
                <a:chOff x="5994457" y="3309752"/>
                <a:chExt cx="2933700" cy="2933700"/>
              </a:xfrm>
            </p:grpSpPr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D4E6A360-3833-4E81-979A-9FFCBDC3CF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994457" y="3309752"/>
                  <a:ext cx="2933700" cy="29337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5000">
                      <a:schemeClr val="bg1">
                        <a:lumMod val="95000"/>
                      </a:schemeClr>
                    </a:gs>
                    <a:gs pos="16000">
                      <a:schemeClr val="bg1">
                        <a:alpha val="20000"/>
                      </a:schemeClr>
                    </a:gs>
                    <a:gs pos="27000">
                      <a:schemeClr val="bg1"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4573B34C-A9E1-42EB-B044-4ADD3EEBF731}"/>
                    </a:ext>
                  </a:extLst>
                </p:cNvPr>
                <p:cNvSpPr/>
                <p:nvPr/>
              </p:nvSpPr>
              <p:spPr>
                <a:xfrm>
                  <a:off x="7140906" y="4456201"/>
                  <a:ext cx="640803" cy="640803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BFF59D19-800B-44DA-834D-9DED3C91A578}"/>
                </a:ext>
              </a:extLst>
            </p:cNvPr>
            <p:cNvGrpSpPr/>
            <p:nvPr userDrawn="1"/>
          </p:nvGrpSpPr>
          <p:grpSpPr>
            <a:xfrm>
              <a:off x="346581" y="1112712"/>
              <a:ext cx="1505451" cy="1505451"/>
              <a:chOff x="6554473" y="274722"/>
              <a:chExt cx="1505451" cy="1505451"/>
            </a:xfrm>
          </p:grpSpPr>
          <p:grpSp>
            <p:nvGrpSpPr>
              <p:cNvPr id="154" name="Group 153" descr="Christmas Ball - Green">
                <a:extLst>
                  <a:ext uri="{FF2B5EF4-FFF2-40B4-BE49-F238E27FC236}">
                    <a16:creationId xmlns:a16="http://schemas.microsoft.com/office/drawing/2014/main" id="{17CC6D9A-6A74-4034-A438-23C5515B65A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811833" y="600296"/>
                <a:ext cx="801288" cy="954363"/>
                <a:chOff x="227838" y="472759"/>
                <a:chExt cx="2372332" cy="2825535"/>
              </a:xfrm>
              <a:effectLst>
                <a:outerShdw blurRad="508000" dist="254000" dir="8100000" algn="tr" rotWithShape="0">
                  <a:prstClr val="black">
                    <a:alpha val="29000"/>
                  </a:prstClr>
                </a:outerShdw>
              </a:effectLst>
            </p:grpSpPr>
            <p:sp>
              <p:nvSpPr>
                <p:cNvPr id="158" name="Flowchart: Terminator 157">
                  <a:extLst>
                    <a:ext uri="{FF2B5EF4-FFF2-40B4-BE49-F238E27FC236}">
                      <a16:creationId xmlns:a16="http://schemas.microsoft.com/office/drawing/2014/main" id="{7D617053-EB7D-4C97-996A-8341900F3681}"/>
                    </a:ext>
                  </a:extLst>
                </p:cNvPr>
                <p:cNvSpPr/>
                <p:nvPr/>
              </p:nvSpPr>
              <p:spPr>
                <a:xfrm rot="5400000">
                  <a:off x="1077409" y="723573"/>
                  <a:ext cx="673188" cy="502114"/>
                </a:xfrm>
                <a:prstGeom prst="flowChartTerminator">
                  <a:avLst/>
                </a:prstGeom>
                <a:gradFill flip="none" rotWithShape="1">
                  <a:gsLst>
                    <a:gs pos="0">
                      <a:schemeClr val="accent6"/>
                    </a:gs>
                    <a:gs pos="63000">
                      <a:schemeClr val="accent3"/>
                    </a:gs>
                    <a:gs pos="13000">
                      <a:schemeClr val="accent6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578258CF-13D9-4B37-9CE6-A7CCBB869A1D}"/>
                    </a:ext>
                  </a:extLst>
                </p:cNvPr>
                <p:cNvSpPr/>
                <p:nvPr/>
              </p:nvSpPr>
              <p:spPr>
                <a:xfrm>
                  <a:off x="227838" y="925963"/>
                  <a:ext cx="2372332" cy="237233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/>
                    </a:gs>
                    <a:gs pos="70000">
                      <a:schemeClr val="accent6"/>
                    </a:gs>
                    <a:gs pos="3500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60" name="Freeform: Shape 159">
                  <a:extLst>
                    <a:ext uri="{FF2B5EF4-FFF2-40B4-BE49-F238E27FC236}">
                      <a16:creationId xmlns:a16="http://schemas.microsoft.com/office/drawing/2014/main" id="{0A5BE94B-0A58-46C6-9084-21B9E397CB20}"/>
                    </a:ext>
                  </a:extLst>
                </p:cNvPr>
                <p:cNvSpPr/>
                <p:nvPr/>
              </p:nvSpPr>
              <p:spPr>
                <a:xfrm>
                  <a:off x="1137840" y="472759"/>
                  <a:ext cx="552326" cy="437513"/>
                </a:xfrm>
                <a:custGeom>
                  <a:avLst/>
                  <a:gdLst>
                    <a:gd name="connsiteX0" fmla="*/ 538163 w 1076327"/>
                    <a:gd name="connsiteY0" fmla="*/ 81142 h 852590"/>
                    <a:gd name="connsiteX1" fmla="*/ 348832 w 1076327"/>
                    <a:gd name="connsiteY1" fmla="*/ 270473 h 852590"/>
                    <a:gd name="connsiteX2" fmla="*/ 348832 w 1076327"/>
                    <a:gd name="connsiteY2" fmla="*/ 272035 h 852590"/>
                    <a:gd name="connsiteX3" fmla="*/ 429700 w 1076327"/>
                    <a:gd name="connsiteY3" fmla="*/ 261205 h 852590"/>
                    <a:gd name="connsiteX4" fmla="*/ 538163 w 1076327"/>
                    <a:gd name="connsiteY4" fmla="*/ 256488 h 852590"/>
                    <a:gd name="connsiteX5" fmla="*/ 646626 w 1076327"/>
                    <a:gd name="connsiteY5" fmla="*/ 261205 h 852590"/>
                    <a:gd name="connsiteX6" fmla="*/ 727494 w 1076327"/>
                    <a:gd name="connsiteY6" fmla="*/ 272035 h 852590"/>
                    <a:gd name="connsiteX7" fmla="*/ 727494 w 1076327"/>
                    <a:gd name="connsiteY7" fmla="*/ 270473 h 852590"/>
                    <a:gd name="connsiteX8" fmla="*/ 538163 w 1076327"/>
                    <a:gd name="connsiteY8" fmla="*/ 81142 h 852590"/>
                    <a:gd name="connsiteX9" fmla="*/ 538163 w 1076327"/>
                    <a:gd name="connsiteY9" fmla="*/ 0 h 852590"/>
                    <a:gd name="connsiteX10" fmla="*/ 808636 w 1076327"/>
                    <a:gd name="connsiteY10" fmla="*/ 270473 h 852590"/>
                    <a:gd name="connsiteX11" fmla="*/ 808636 w 1076327"/>
                    <a:gd name="connsiteY11" fmla="*/ 289015 h 852590"/>
                    <a:gd name="connsiteX12" fmla="*/ 839062 w 1076327"/>
                    <a:gd name="connsiteY12" fmla="*/ 296140 h 852590"/>
                    <a:gd name="connsiteX13" fmla="*/ 1076327 w 1076327"/>
                    <a:gd name="connsiteY13" fmla="*/ 488643 h 852590"/>
                    <a:gd name="connsiteX14" fmla="*/ 1076327 w 1076327"/>
                    <a:gd name="connsiteY14" fmla="*/ 679506 h 852590"/>
                    <a:gd name="connsiteX15" fmla="*/ 1076326 w 1076327"/>
                    <a:gd name="connsiteY15" fmla="*/ 679502 h 852590"/>
                    <a:gd name="connsiteX16" fmla="*/ 1076326 w 1076327"/>
                    <a:gd name="connsiteY16" fmla="*/ 778009 h 852590"/>
                    <a:gd name="connsiteX17" fmla="*/ 1001745 w 1076327"/>
                    <a:gd name="connsiteY17" fmla="*/ 852590 h 852590"/>
                    <a:gd name="connsiteX18" fmla="*/ 927164 w 1076327"/>
                    <a:gd name="connsiteY18" fmla="*/ 778009 h 852590"/>
                    <a:gd name="connsiteX19" fmla="*/ 927164 w 1076327"/>
                    <a:gd name="connsiteY19" fmla="*/ 519774 h 852590"/>
                    <a:gd name="connsiteX20" fmla="*/ 918708 w 1076327"/>
                    <a:gd name="connsiteY20" fmla="*/ 515352 h 852590"/>
                    <a:gd name="connsiteX21" fmla="*/ 747647 w 1076327"/>
                    <a:gd name="connsiteY21" fmla="*/ 465597 h 852590"/>
                    <a:gd name="connsiteX22" fmla="*/ 687841 w 1076327"/>
                    <a:gd name="connsiteY22" fmla="*/ 457588 h 852590"/>
                    <a:gd name="connsiteX23" fmla="*/ 687840 w 1076327"/>
                    <a:gd name="connsiteY23" fmla="*/ 638059 h 852590"/>
                    <a:gd name="connsiteX24" fmla="*/ 538163 w 1076327"/>
                    <a:gd name="connsiteY24" fmla="*/ 787736 h 852590"/>
                    <a:gd name="connsiteX25" fmla="*/ 538164 w 1076327"/>
                    <a:gd name="connsiteY25" fmla="*/ 787735 h 852590"/>
                    <a:gd name="connsiteX26" fmla="*/ 388487 w 1076327"/>
                    <a:gd name="connsiteY26" fmla="*/ 638058 h 852590"/>
                    <a:gd name="connsiteX27" fmla="*/ 388487 w 1076327"/>
                    <a:gd name="connsiteY27" fmla="*/ 457587 h 852590"/>
                    <a:gd name="connsiteX28" fmla="*/ 328679 w 1076327"/>
                    <a:gd name="connsiteY28" fmla="*/ 465597 h 852590"/>
                    <a:gd name="connsiteX29" fmla="*/ 157619 w 1076327"/>
                    <a:gd name="connsiteY29" fmla="*/ 515352 h 852590"/>
                    <a:gd name="connsiteX30" fmla="*/ 149162 w 1076327"/>
                    <a:gd name="connsiteY30" fmla="*/ 519774 h 852590"/>
                    <a:gd name="connsiteX31" fmla="*/ 149162 w 1076327"/>
                    <a:gd name="connsiteY31" fmla="*/ 778009 h 852590"/>
                    <a:gd name="connsiteX32" fmla="*/ 74581 w 1076327"/>
                    <a:gd name="connsiteY32" fmla="*/ 852590 h 852590"/>
                    <a:gd name="connsiteX33" fmla="*/ 0 w 1076327"/>
                    <a:gd name="connsiteY33" fmla="*/ 778009 h 852590"/>
                    <a:gd name="connsiteX34" fmla="*/ 0 w 1076327"/>
                    <a:gd name="connsiteY34" fmla="*/ 494207 h 852590"/>
                    <a:gd name="connsiteX35" fmla="*/ 1 w 1076327"/>
                    <a:gd name="connsiteY35" fmla="*/ 494202 h 852590"/>
                    <a:gd name="connsiteX36" fmla="*/ 1 w 1076327"/>
                    <a:gd name="connsiteY36" fmla="*/ 488643 h 852590"/>
                    <a:gd name="connsiteX37" fmla="*/ 237264 w 1076327"/>
                    <a:gd name="connsiteY37" fmla="*/ 296140 h 852590"/>
                    <a:gd name="connsiteX38" fmla="*/ 267690 w 1076327"/>
                    <a:gd name="connsiteY38" fmla="*/ 289015 h 852590"/>
                    <a:gd name="connsiteX39" fmla="*/ 267690 w 1076327"/>
                    <a:gd name="connsiteY39" fmla="*/ 270473 h 852590"/>
                    <a:gd name="connsiteX40" fmla="*/ 538163 w 1076327"/>
                    <a:gd name="connsiteY40" fmla="*/ 0 h 852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076327" h="852590">
                      <a:moveTo>
                        <a:pt x="538163" y="81142"/>
                      </a:moveTo>
                      <a:cubicBezTo>
                        <a:pt x="433598" y="81142"/>
                        <a:pt x="348832" y="165908"/>
                        <a:pt x="348832" y="270473"/>
                      </a:cubicBezTo>
                      <a:lnTo>
                        <a:pt x="348832" y="272035"/>
                      </a:lnTo>
                      <a:lnTo>
                        <a:pt x="429700" y="261205"/>
                      </a:lnTo>
                      <a:cubicBezTo>
                        <a:pt x="464734" y="258112"/>
                        <a:pt x="501009" y="256488"/>
                        <a:pt x="538163" y="256488"/>
                      </a:cubicBezTo>
                      <a:cubicBezTo>
                        <a:pt x="575317" y="256488"/>
                        <a:pt x="611592" y="258112"/>
                        <a:pt x="646626" y="261205"/>
                      </a:cubicBezTo>
                      <a:lnTo>
                        <a:pt x="727494" y="272035"/>
                      </a:lnTo>
                      <a:lnTo>
                        <a:pt x="727494" y="270473"/>
                      </a:lnTo>
                      <a:cubicBezTo>
                        <a:pt x="727494" y="165908"/>
                        <a:pt x="642728" y="81142"/>
                        <a:pt x="538163" y="81142"/>
                      </a:cubicBezTo>
                      <a:close/>
                      <a:moveTo>
                        <a:pt x="538163" y="0"/>
                      </a:moveTo>
                      <a:cubicBezTo>
                        <a:pt x="687541" y="0"/>
                        <a:pt x="808636" y="121095"/>
                        <a:pt x="808636" y="270473"/>
                      </a:cubicBezTo>
                      <a:lnTo>
                        <a:pt x="808636" y="289015"/>
                      </a:lnTo>
                      <a:lnTo>
                        <a:pt x="839062" y="296140"/>
                      </a:lnTo>
                      <a:cubicBezTo>
                        <a:pt x="982214" y="337862"/>
                        <a:pt x="1076327" y="408516"/>
                        <a:pt x="1076327" y="488643"/>
                      </a:cubicBezTo>
                      <a:lnTo>
                        <a:pt x="1076327" y="679506"/>
                      </a:lnTo>
                      <a:lnTo>
                        <a:pt x="1076326" y="679502"/>
                      </a:lnTo>
                      <a:lnTo>
                        <a:pt x="1076326" y="778009"/>
                      </a:lnTo>
                      <a:cubicBezTo>
                        <a:pt x="1076326" y="819199"/>
                        <a:pt x="1042935" y="852590"/>
                        <a:pt x="1001745" y="852590"/>
                      </a:cubicBezTo>
                      <a:cubicBezTo>
                        <a:pt x="960555" y="852590"/>
                        <a:pt x="927164" y="819199"/>
                        <a:pt x="927164" y="778009"/>
                      </a:cubicBezTo>
                      <a:lnTo>
                        <a:pt x="927164" y="519774"/>
                      </a:lnTo>
                      <a:lnTo>
                        <a:pt x="918708" y="515352"/>
                      </a:lnTo>
                      <a:cubicBezTo>
                        <a:pt x="870015" y="494346"/>
                        <a:pt x="812033" y="477345"/>
                        <a:pt x="747647" y="465597"/>
                      </a:cubicBezTo>
                      <a:lnTo>
                        <a:pt x="687841" y="457588"/>
                      </a:lnTo>
                      <a:lnTo>
                        <a:pt x="687840" y="638059"/>
                      </a:lnTo>
                      <a:cubicBezTo>
                        <a:pt x="687840" y="720723"/>
                        <a:pt x="620827" y="787736"/>
                        <a:pt x="538163" y="787736"/>
                      </a:cubicBezTo>
                      <a:lnTo>
                        <a:pt x="538164" y="787735"/>
                      </a:lnTo>
                      <a:cubicBezTo>
                        <a:pt x="455500" y="787735"/>
                        <a:pt x="388487" y="720722"/>
                        <a:pt x="388487" y="638058"/>
                      </a:cubicBezTo>
                      <a:lnTo>
                        <a:pt x="388487" y="457587"/>
                      </a:lnTo>
                      <a:lnTo>
                        <a:pt x="328679" y="465597"/>
                      </a:lnTo>
                      <a:cubicBezTo>
                        <a:pt x="264294" y="477345"/>
                        <a:pt x="206312" y="494346"/>
                        <a:pt x="157619" y="515352"/>
                      </a:cubicBezTo>
                      <a:lnTo>
                        <a:pt x="149162" y="519774"/>
                      </a:lnTo>
                      <a:lnTo>
                        <a:pt x="149162" y="778009"/>
                      </a:lnTo>
                      <a:cubicBezTo>
                        <a:pt x="149162" y="819199"/>
                        <a:pt x="115771" y="852590"/>
                        <a:pt x="74581" y="852590"/>
                      </a:cubicBezTo>
                      <a:cubicBezTo>
                        <a:pt x="33391" y="852590"/>
                        <a:pt x="0" y="819199"/>
                        <a:pt x="0" y="778009"/>
                      </a:cubicBezTo>
                      <a:lnTo>
                        <a:pt x="0" y="494207"/>
                      </a:lnTo>
                      <a:lnTo>
                        <a:pt x="1" y="494202"/>
                      </a:lnTo>
                      <a:lnTo>
                        <a:pt x="1" y="488643"/>
                      </a:lnTo>
                      <a:cubicBezTo>
                        <a:pt x="1" y="408516"/>
                        <a:pt x="94113" y="337862"/>
                        <a:pt x="237264" y="296140"/>
                      </a:cubicBezTo>
                      <a:lnTo>
                        <a:pt x="267690" y="289015"/>
                      </a:lnTo>
                      <a:lnTo>
                        <a:pt x="267690" y="270473"/>
                      </a:lnTo>
                      <a:cubicBezTo>
                        <a:pt x="267690" y="121095"/>
                        <a:pt x="388785" y="0"/>
                        <a:pt x="538163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28147"/>
                    </a:gs>
                    <a:gs pos="78000">
                      <a:srgbClr val="DFD3B7"/>
                    </a:gs>
                    <a:gs pos="51000">
                      <a:srgbClr val="A16400"/>
                    </a:gs>
                    <a:gs pos="27000">
                      <a:srgbClr val="C0980C"/>
                    </a:gs>
                    <a:gs pos="100000">
                      <a:srgbClr val="D4A543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  <p:grpSp>
            <p:nvGrpSpPr>
              <p:cNvPr id="155" name="Group 154" descr="Glow Light">
                <a:extLst>
                  <a:ext uri="{FF2B5EF4-FFF2-40B4-BE49-F238E27FC236}">
                    <a16:creationId xmlns:a16="http://schemas.microsoft.com/office/drawing/2014/main" id="{5F8C49C4-5087-481D-ABB3-28028E0A36AF}"/>
                  </a:ext>
                </a:extLst>
              </p:cNvPr>
              <p:cNvGrpSpPr/>
              <p:nvPr/>
            </p:nvGrpSpPr>
            <p:grpSpPr>
              <a:xfrm>
                <a:off x="6554473" y="274722"/>
                <a:ext cx="1505451" cy="1505451"/>
                <a:chOff x="5994457" y="3309752"/>
                <a:chExt cx="2933700" cy="2933700"/>
              </a:xfrm>
            </p:grpSpPr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A65212B1-9EFB-44E8-850E-2731B804F43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994457" y="3309752"/>
                  <a:ext cx="2933700" cy="29337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5000">
                      <a:schemeClr val="bg1">
                        <a:lumMod val="95000"/>
                      </a:schemeClr>
                    </a:gs>
                    <a:gs pos="16000">
                      <a:schemeClr val="bg1">
                        <a:alpha val="20000"/>
                      </a:schemeClr>
                    </a:gs>
                    <a:gs pos="27000">
                      <a:schemeClr val="bg1"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157" name="Oval 156">
                  <a:extLst>
                    <a:ext uri="{FF2B5EF4-FFF2-40B4-BE49-F238E27FC236}">
                      <a16:creationId xmlns:a16="http://schemas.microsoft.com/office/drawing/2014/main" id="{AA866C6F-B85B-4DD9-9AE2-C152EE573251}"/>
                    </a:ext>
                  </a:extLst>
                </p:cNvPr>
                <p:cNvSpPr/>
                <p:nvPr/>
              </p:nvSpPr>
              <p:spPr>
                <a:xfrm>
                  <a:off x="7140906" y="4456201"/>
                  <a:ext cx="640803" cy="640803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</p:grpSp>
      </p:grp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28E35BF9-BE46-4986-BBC3-04672B75DF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0926919">
            <a:off x="-1074" y="2196441"/>
            <a:ext cx="12304476" cy="628102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73" name="Rectangle: Rounded Corners 172" descr="Photo Frame">
            <a:extLst>
              <a:ext uri="{FF2B5EF4-FFF2-40B4-BE49-F238E27FC236}">
                <a16:creationId xmlns:a16="http://schemas.microsoft.com/office/drawing/2014/main" id="{9CFE283A-F257-4E3F-8F6A-342C6961B8F8}"/>
              </a:ext>
            </a:extLst>
          </p:cNvPr>
          <p:cNvSpPr/>
          <p:nvPr userDrawn="1"/>
        </p:nvSpPr>
        <p:spPr>
          <a:xfrm>
            <a:off x="683259" y="3384252"/>
            <a:ext cx="1817642" cy="2207296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164" name="Group 163" descr="Photo Peg">
            <a:extLst>
              <a:ext uri="{FF2B5EF4-FFF2-40B4-BE49-F238E27FC236}">
                <a16:creationId xmlns:a16="http://schemas.microsoft.com/office/drawing/2014/main" id="{0266C75F-0EBD-4F44-82FC-0352DF5D49E2}"/>
              </a:ext>
            </a:extLst>
          </p:cNvPr>
          <p:cNvGrpSpPr>
            <a:grpSpLocks noChangeAspect="1"/>
          </p:cNvGrpSpPr>
          <p:nvPr/>
        </p:nvGrpSpPr>
        <p:grpSpPr>
          <a:xfrm>
            <a:off x="1561462" y="3136966"/>
            <a:ext cx="61235" cy="313024"/>
            <a:chOff x="1776508" y="1513558"/>
            <a:chExt cx="309508" cy="1740394"/>
          </a:xfrm>
        </p:grpSpPr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DA10608C-12BF-40AB-A939-1474C8543AB8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D4D5CF01-4EF2-4168-B11B-D70DFA2E0A32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1" name="Rectangle: Rounded Corners 170">
                <a:extLst>
                  <a:ext uri="{FF2B5EF4-FFF2-40B4-BE49-F238E27FC236}">
                    <a16:creationId xmlns:a16="http://schemas.microsoft.com/office/drawing/2014/main" id="{D76A5CDB-8FC0-4F4A-8D7F-5BFA1C76F263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311B31D7-5DD1-4C71-8EBF-48AA4C446413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A7C4AA4B-7B63-4CFC-A7C3-6EBFFA0F7494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7AB89E2F-6365-40E0-B57F-72308DEBC12F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55EADE3F-06D3-4FFB-923E-F6C056E02D7F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00E3A142-80E8-48F2-9F30-67762F655C7C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86" name="Rectangle: Rounded Corners 185" descr="Photo Frame">
            <a:extLst>
              <a:ext uri="{FF2B5EF4-FFF2-40B4-BE49-F238E27FC236}">
                <a16:creationId xmlns:a16="http://schemas.microsoft.com/office/drawing/2014/main" id="{22F9C95C-7818-4C0F-AD66-58667ADB7388}"/>
              </a:ext>
            </a:extLst>
          </p:cNvPr>
          <p:cNvSpPr/>
          <p:nvPr userDrawn="1"/>
        </p:nvSpPr>
        <p:spPr>
          <a:xfrm rot="20697227">
            <a:off x="3198085" y="3287476"/>
            <a:ext cx="1817642" cy="2207296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177" name="Group 176" descr="Photo Peg">
            <a:extLst>
              <a:ext uri="{FF2B5EF4-FFF2-40B4-BE49-F238E27FC236}">
                <a16:creationId xmlns:a16="http://schemas.microsoft.com/office/drawing/2014/main" id="{D96B3BBE-7BA2-4363-9E84-BB473C2786D1}"/>
              </a:ext>
            </a:extLst>
          </p:cNvPr>
          <p:cNvGrpSpPr>
            <a:grpSpLocks noChangeAspect="1"/>
          </p:cNvGrpSpPr>
          <p:nvPr/>
        </p:nvGrpSpPr>
        <p:grpSpPr>
          <a:xfrm rot="21397682">
            <a:off x="4355146" y="2928713"/>
            <a:ext cx="61235" cy="313024"/>
            <a:chOff x="1776508" y="1513558"/>
            <a:chExt cx="309508" cy="1740394"/>
          </a:xfrm>
        </p:grpSpPr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37651802-9838-47C4-8485-BBB162E0A8F7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DD9410FE-BE45-49F5-BEDF-91A0E77F3663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84" name="Rectangle: Rounded Corners 183">
                <a:extLst>
                  <a:ext uri="{FF2B5EF4-FFF2-40B4-BE49-F238E27FC236}">
                    <a16:creationId xmlns:a16="http://schemas.microsoft.com/office/drawing/2014/main" id="{983E08A5-8BC8-4CF8-8491-365C9A8EECAC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CF1BAB3A-B5CD-4D80-9FD7-A8D049F8A549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B8076C8D-F978-43E8-A687-746D09729BB3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F610CD88-E198-4046-807A-3BEA20EC9E8F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00014054-1F09-4AAA-9A2F-5772E844BA4B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405695D1-FA52-4256-B37E-B650CB45C92C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88" name="Freeform: Shape 187">
            <a:extLst>
              <a:ext uri="{FF2B5EF4-FFF2-40B4-BE49-F238E27FC236}">
                <a16:creationId xmlns:a16="http://schemas.microsoft.com/office/drawing/2014/main" id="{8A5722AC-9FD9-4830-AC65-B7D0093AC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510051">
            <a:off x="6319642" y="1266222"/>
            <a:ext cx="6095168" cy="628102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0" name="Rectangle: Rounded Corners 199" descr="Photo Frame">
            <a:extLst>
              <a:ext uri="{FF2B5EF4-FFF2-40B4-BE49-F238E27FC236}">
                <a16:creationId xmlns:a16="http://schemas.microsoft.com/office/drawing/2014/main" id="{C6CC2B49-1B05-48FA-809E-7E8F4F4CF0DE}"/>
              </a:ext>
            </a:extLst>
          </p:cNvPr>
          <p:cNvSpPr/>
          <p:nvPr userDrawn="1"/>
        </p:nvSpPr>
        <p:spPr>
          <a:xfrm rot="21232466">
            <a:off x="4935835" y="2871735"/>
            <a:ext cx="1817642" cy="2207296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191" name="Group 190" descr="Photo Peg">
            <a:extLst>
              <a:ext uri="{FF2B5EF4-FFF2-40B4-BE49-F238E27FC236}">
                <a16:creationId xmlns:a16="http://schemas.microsoft.com/office/drawing/2014/main" id="{4242384C-9081-409A-B9D0-AEA2CC114AEA}"/>
              </a:ext>
            </a:extLst>
          </p:cNvPr>
          <p:cNvGrpSpPr>
            <a:grpSpLocks noChangeAspect="1"/>
          </p:cNvGrpSpPr>
          <p:nvPr/>
        </p:nvGrpSpPr>
        <p:grpSpPr>
          <a:xfrm rot="21232466">
            <a:off x="5686584" y="2631269"/>
            <a:ext cx="61235" cy="313024"/>
            <a:chOff x="1776508" y="1513558"/>
            <a:chExt cx="309508" cy="1740394"/>
          </a:xfrm>
        </p:grpSpPr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97A4B8DC-C959-4167-8B2F-ECD11A7105AA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0C473514-9C53-4144-A889-B75F116557BA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98" name="Rectangle: Rounded Corners 197">
                <a:extLst>
                  <a:ext uri="{FF2B5EF4-FFF2-40B4-BE49-F238E27FC236}">
                    <a16:creationId xmlns:a16="http://schemas.microsoft.com/office/drawing/2014/main" id="{C75CA54A-C149-4502-AF4C-D94C04CD5ADA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2C276112-0155-486A-ACF8-75D7BFEB7B86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82496970-D342-476F-9393-C793256401CF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9D1E1391-2EFC-4B4C-A1C3-B43E7B84FE79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AAB4BAF-E61F-4589-974C-08225BBF66A8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FF2B4CED-2D84-4DD9-AF0E-6465C54CE92B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13" name="Rectangle: Rounded Corners 212" descr="Photo Frame">
            <a:extLst>
              <a:ext uri="{FF2B5EF4-FFF2-40B4-BE49-F238E27FC236}">
                <a16:creationId xmlns:a16="http://schemas.microsoft.com/office/drawing/2014/main" id="{AD3EC6D3-60D1-40D1-AC06-253E546F6249}"/>
              </a:ext>
            </a:extLst>
          </p:cNvPr>
          <p:cNvSpPr/>
          <p:nvPr userDrawn="1"/>
        </p:nvSpPr>
        <p:spPr>
          <a:xfrm rot="1110603">
            <a:off x="7568636" y="1655848"/>
            <a:ext cx="2199347" cy="2670828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204" name="Group 203" descr="Photo Peg">
            <a:extLst>
              <a:ext uri="{FF2B5EF4-FFF2-40B4-BE49-F238E27FC236}">
                <a16:creationId xmlns:a16="http://schemas.microsoft.com/office/drawing/2014/main" id="{310793EA-C36B-40D0-AD53-2AB9FB0A945F}"/>
              </a:ext>
            </a:extLst>
          </p:cNvPr>
          <p:cNvGrpSpPr>
            <a:grpSpLocks noChangeAspect="1"/>
          </p:cNvGrpSpPr>
          <p:nvPr/>
        </p:nvGrpSpPr>
        <p:grpSpPr>
          <a:xfrm>
            <a:off x="8395407" y="1186439"/>
            <a:ext cx="74094" cy="378759"/>
            <a:chOff x="1776508" y="1513558"/>
            <a:chExt cx="309508" cy="1740394"/>
          </a:xfrm>
        </p:grpSpPr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2A88644D-9273-48F9-861D-21C546965712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931381F2-DB90-4DCD-BA16-563576B0CD32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1" name="Rectangle: Rounded Corners 210">
                <a:extLst>
                  <a:ext uri="{FF2B5EF4-FFF2-40B4-BE49-F238E27FC236}">
                    <a16:creationId xmlns:a16="http://schemas.microsoft.com/office/drawing/2014/main" id="{E84B7513-DB26-43D3-89D9-5352D68FDA1A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B0B89EF4-B127-4E2B-BF74-6FFCECD01652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1130CBA5-95A5-41E5-99DF-A210ABBE8265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27A9EB6D-8274-4779-8E26-6C7A970BFFF4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976006BC-5126-4B92-8606-BBFDDCB9EDE2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72879D6E-FBE4-4B7B-95D5-81CAAA69FDBD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15" name="Freeform: Shape 214">
            <a:extLst>
              <a:ext uri="{FF2B5EF4-FFF2-40B4-BE49-F238E27FC236}">
                <a16:creationId xmlns:a16="http://schemas.microsoft.com/office/drawing/2014/main" id="{54DEA584-AB02-4466-9D6C-261D30AA8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454504" y="122706"/>
            <a:ext cx="3079376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36" name="Rectangle: Rounded Corners 235" descr="Photo Frame">
            <a:extLst>
              <a:ext uri="{FF2B5EF4-FFF2-40B4-BE49-F238E27FC236}">
                <a16:creationId xmlns:a16="http://schemas.microsoft.com/office/drawing/2014/main" id="{60653AE1-A033-41BE-8E83-B3860A582ED2}"/>
              </a:ext>
            </a:extLst>
          </p:cNvPr>
          <p:cNvSpPr/>
          <p:nvPr userDrawn="1"/>
        </p:nvSpPr>
        <p:spPr>
          <a:xfrm rot="787561">
            <a:off x="9646072" y="2472951"/>
            <a:ext cx="2199347" cy="2670828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218" name="Group 217" descr="Photo Peg">
            <a:extLst>
              <a:ext uri="{FF2B5EF4-FFF2-40B4-BE49-F238E27FC236}">
                <a16:creationId xmlns:a16="http://schemas.microsoft.com/office/drawing/2014/main" id="{9629E205-C411-45E5-BBFB-FD0DDFCFB46B}"/>
              </a:ext>
            </a:extLst>
          </p:cNvPr>
          <p:cNvGrpSpPr>
            <a:grpSpLocks noChangeAspect="1"/>
          </p:cNvGrpSpPr>
          <p:nvPr/>
        </p:nvGrpSpPr>
        <p:grpSpPr>
          <a:xfrm rot="787561">
            <a:off x="10322671" y="2049497"/>
            <a:ext cx="74094" cy="378759"/>
            <a:chOff x="1776508" y="1513558"/>
            <a:chExt cx="309508" cy="1740394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6C44B988-7021-4EF3-8BAC-D8C3D3A7C4C6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93396DC1-8458-486E-B27D-C43742D74480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34" name="Rectangle: Rounded Corners 233">
                <a:extLst>
                  <a:ext uri="{FF2B5EF4-FFF2-40B4-BE49-F238E27FC236}">
                    <a16:creationId xmlns:a16="http://schemas.microsoft.com/office/drawing/2014/main" id="{11E39306-07E1-4C8D-B269-EA3BCDDD7C05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5B686DA1-C0E8-44D0-B2E5-C223CDE712E4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ECBA0FF6-63E0-47B3-9E0A-50889EB038E7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C53A212A-799E-407A-A9EF-611C86E14255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A530E5B4-E87F-4482-95A2-6CF9BF7D15C4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1773532E-0CA6-42F8-BD72-77147F93018E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219" name="Group 218" descr="Photo Peg">
            <a:extLst>
              <a:ext uri="{FF2B5EF4-FFF2-40B4-BE49-F238E27FC236}">
                <a16:creationId xmlns:a16="http://schemas.microsoft.com/office/drawing/2014/main" id="{84465624-7C9E-4F68-830C-1E96D758205A}"/>
              </a:ext>
            </a:extLst>
          </p:cNvPr>
          <p:cNvGrpSpPr>
            <a:grpSpLocks noChangeAspect="1"/>
          </p:cNvGrpSpPr>
          <p:nvPr/>
        </p:nvGrpSpPr>
        <p:grpSpPr>
          <a:xfrm rot="787561">
            <a:off x="11713803" y="2380343"/>
            <a:ext cx="74094" cy="378759"/>
            <a:chOff x="1776508" y="1513558"/>
            <a:chExt cx="309508" cy="1740394"/>
          </a:xfrm>
        </p:grpSpPr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88BF2238-2447-4AEF-BFA0-5B47056AD4C6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CB66F1DC-E0E7-4F85-AB35-942214A08E92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6" name="Rectangle: Rounded Corners 225">
                <a:extLst>
                  <a:ext uri="{FF2B5EF4-FFF2-40B4-BE49-F238E27FC236}">
                    <a16:creationId xmlns:a16="http://schemas.microsoft.com/office/drawing/2014/main" id="{36958C49-FA13-478F-969F-F4B8520252CF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FB644E0B-3FC2-4EB9-8B68-BE4D71E95818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99908C9F-5CF7-4828-8AF2-BD1ECAC49DAF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9BEF0F74-D3BF-4155-ADCF-D3695715601E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7AB7D4CC-FF16-4B11-B6C9-E5F1DAB20915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6EEFDA2D-0401-4F75-9C36-848D137E71DB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38" name="Picture Placeholder 7">
            <a:extLst>
              <a:ext uri="{FF2B5EF4-FFF2-40B4-BE49-F238E27FC236}">
                <a16:creationId xmlns:a16="http://schemas.microsoft.com/office/drawing/2014/main" id="{FE947FA5-0330-443D-9931-18B4EDA5B62C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 rot="1140000">
            <a:off x="7790007" y="1824352"/>
            <a:ext cx="1867782" cy="1965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40" name="Picture Placeholder 7">
            <a:extLst>
              <a:ext uri="{FF2B5EF4-FFF2-40B4-BE49-F238E27FC236}">
                <a16:creationId xmlns:a16="http://schemas.microsoft.com/office/drawing/2014/main" id="{3DDCF35D-19F7-4026-B8F2-E2A03988B06A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 rot="780000">
            <a:off x="9857255" y="2642939"/>
            <a:ext cx="1867782" cy="1965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41" name="Picture Placeholder 7">
            <a:extLst>
              <a:ext uri="{FF2B5EF4-FFF2-40B4-BE49-F238E27FC236}">
                <a16:creationId xmlns:a16="http://schemas.microsoft.com/office/drawing/2014/main" id="{6380189E-77AB-4996-8DF7-BAC043262964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 rot="-360000">
            <a:off x="5055403" y="3006361"/>
            <a:ext cx="1546222" cy="16272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42" name="Picture Placeholder 7">
            <a:extLst>
              <a:ext uri="{FF2B5EF4-FFF2-40B4-BE49-F238E27FC236}">
                <a16:creationId xmlns:a16="http://schemas.microsoft.com/office/drawing/2014/main" id="{0CC5DC46-1015-42CD-A3BF-0D1544627F6E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 rot="-900000">
            <a:off x="3293651" y="3426476"/>
            <a:ext cx="1546222" cy="16272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43" name="Picture Placeholder 7">
            <a:extLst>
              <a:ext uri="{FF2B5EF4-FFF2-40B4-BE49-F238E27FC236}">
                <a16:creationId xmlns:a16="http://schemas.microsoft.com/office/drawing/2014/main" id="{752C8BE8-ED0F-4D2C-BFBD-D30F5D18F804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818059" y="3516579"/>
            <a:ext cx="1546222" cy="16272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2976125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on String 6 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896F12B3-D20E-44A5-845E-B8F6FDB9E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7542">
            <a:off x="9925888" y="321127"/>
            <a:ext cx="2103255" cy="2984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E87E66CE-F4CE-468A-8C6F-D388848720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1009692">
            <a:off x="368476" y="814339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70EC90F-ADD4-4315-80A9-468614975FC5}"/>
              </a:ext>
            </a:extLst>
          </p:cNvPr>
          <p:cNvSpPr/>
          <p:nvPr userDrawn="1"/>
        </p:nvSpPr>
        <p:spPr>
          <a:xfrm rot="1249591">
            <a:off x="10141323" y="367884"/>
            <a:ext cx="2094274" cy="135101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00" name="Group 99" descr="Christmas balls on string">
            <a:extLst>
              <a:ext uri="{FF2B5EF4-FFF2-40B4-BE49-F238E27FC236}">
                <a16:creationId xmlns:a16="http://schemas.microsoft.com/office/drawing/2014/main" id="{30B38156-CD49-48E4-8794-C3465F0FD7E5}"/>
              </a:ext>
            </a:extLst>
          </p:cNvPr>
          <p:cNvGrpSpPr/>
          <p:nvPr userDrawn="1"/>
        </p:nvGrpSpPr>
        <p:grpSpPr>
          <a:xfrm>
            <a:off x="6732792" y="699520"/>
            <a:ext cx="1505451" cy="1505451"/>
            <a:chOff x="8543098" y="208864"/>
            <a:chExt cx="1505451" cy="1505451"/>
          </a:xfrm>
        </p:grpSpPr>
        <p:grpSp>
          <p:nvGrpSpPr>
            <p:cNvPr id="101" name="Group 100" descr="Christmas Ball - Red">
              <a:extLst>
                <a:ext uri="{FF2B5EF4-FFF2-40B4-BE49-F238E27FC236}">
                  <a16:creationId xmlns:a16="http://schemas.microsoft.com/office/drawing/2014/main" id="{94502081-3F82-41D5-BE6D-B517D1156C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796967" y="532525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07" name="Flowchart: Terminator 106">
                <a:extLst>
                  <a:ext uri="{FF2B5EF4-FFF2-40B4-BE49-F238E27FC236}">
                    <a16:creationId xmlns:a16="http://schemas.microsoft.com/office/drawing/2014/main" id="{A12B8337-ACA1-4914-A9EC-4DBAD2AF00D9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BBA035C0-A574-4483-8B74-8FA772567CBF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1BD7202A-DAB4-45B5-8F8D-F53BA42FE05B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04" name="Group 103" descr="Glow Light">
              <a:extLst>
                <a:ext uri="{FF2B5EF4-FFF2-40B4-BE49-F238E27FC236}">
                  <a16:creationId xmlns:a16="http://schemas.microsoft.com/office/drawing/2014/main" id="{AB823899-F37E-40CD-969E-F6DCAE577B72}"/>
                </a:ext>
              </a:extLst>
            </p:cNvPr>
            <p:cNvGrpSpPr/>
            <p:nvPr/>
          </p:nvGrpSpPr>
          <p:grpSpPr>
            <a:xfrm>
              <a:off x="8543098" y="208864"/>
              <a:ext cx="1505451" cy="1505451"/>
              <a:chOff x="5994457" y="3309752"/>
              <a:chExt cx="2933700" cy="2933700"/>
            </a:xfrm>
          </p:grpSpPr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7A7F6611-B6AA-47D2-85E8-29725D1557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80839F10-10A2-4E8B-BBAF-A9EBFAB76A7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110" name="Group 109" descr="Christmas balls on string">
            <a:extLst>
              <a:ext uri="{FF2B5EF4-FFF2-40B4-BE49-F238E27FC236}">
                <a16:creationId xmlns:a16="http://schemas.microsoft.com/office/drawing/2014/main" id="{5C0B238E-5DF5-4762-8C73-8276E97DF6F4}"/>
              </a:ext>
            </a:extLst>
          </p:cNvPr>
          <p:cNvGrpSpPr/>
          <p:nvPr userDrawn="1"/>
        </p:nvGrpSpPr>
        <p:grpSpPr>
          <a:xfrm>
            <a:off x="10199419" y="2105256"/>
            <a:ext cx="1505451" cy="1505451"/>
            <a:chOff x="6554473" y="274722"/>
            <a:chExt cx="1505451" cy="1505451"/>
          </a:xfrm>
        </p:grpSpPr>
        <p:grpSp>
          <p:nvGrpSpPr>
            <p:cNvPr id="111" name="Group 110" descr="Christmas Ball - Green">
              <a:extLst>
                <a:ext uri="{FF2B5EF4-FFF2-40B4-BE49-F238E27FC236}">
                  <a16:creationId xmlns:a16="http://schemas.microsoft.com/office/drawing/2014/main" id="{F87E1FF9-080F-4A8E-BE5C-C6C672D213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811833" y="600296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18" name="Flowchart: Terminator 117">
                <a:extLst>
                  <a:ext uri="{FF2B5EF4-FFF2-40B4-BE49-F238E27FC236}">
                    <a16:creationId xmlns:a16="http://schemas.microsoft.com/office/drawing/2014/main" id="{BB5DA33D-722C-4CE0-B104-3AD43C3C0776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9FA9257C-FF57-45E9-9558-871739E9DAC8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BE3F0DF3-E4B1-4D76-9ADB-B97AD389ADC6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12" name="Group 111" descr="Glow Light">
              <a:extLst>
                <a:ext uri="{FF2B5EF4-FFF2-40B4-BE49-F238E27FC236}">
                  <a16:creationId xmlns:a16="http://schemas.microsoft.com/office/drawing/2014/main" id="{866CB1CE-1469-4821-80AC-9C73603DF720}"/>
                </a:ext>
              </a:extLst>
            </p:cNvPr>
            <p:cNvGrpSpPr/>
            <p:nvPr/>
          </p:nvGrpSpPr>
          <p:grpSpPr>
            <a:xfrm>
              <a:off x="6554473" y="274722"/>
              <a:ext cx="1505451" cy="1505451"/>
              <a:chOff x="5994457" y="3309752"/>
              <a:chExt cx="2933700" cy="2933700"/>
            </a:xfrm>
          </p:grpSpPr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07F3ED20-6CD2-4197-8BE7-7C094FE370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39C645D7-1E70-4B9E-8A79-68E2B18C465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AD9A660F-8FDB-4F61-BFE8-AEAC76AEAC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1285171">
            <a:off x="-1074" y="556818"/>
            <a:ext cx="12304476" cy="628102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36" name="Rectangle: Rounded Corners 135" descr="Photo Frame">
            <a:extLst>
              <a:ext uri="{FF2B5EF4-FFF2-40B4-BE49-F238E27FC236}">
                <a16:creationId xmlns:a16="http://schemas.microsoft.com/office/drawing/2014/main" id="{84D9E2ED-0769-4D39-8297-029A8567C773}"/>
              </a:ext>
            </a:extLst>
          </p:cNvPr>
          <p:cNvSpPr/>
          <p:nvPr userDrawn="1"/>
        </p:nvSpPr>
        <p:spPr>
          <a:xfrm rot="120000">
            <a:off x="1561329" y="1325008"/>
            <a:ext cx="1817642" cy="2207296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124" name="Group 123" descr="Photo Peg">
            <a:extLst>
              <a:ext uri="{FF2B5EF4-FFF2-40B4-BE49-F238E27FC236}">
                <a16:creationId xmlns:a16="http://schemas.microsoft.com/office/drawing/2014/main" id="{B2466474-9867-4D0D-BB01-E202E1187F1F}"/>
              </a:ext>
            </a:extLst>
          </p:cNvPr>
          <p:cNvGrpSpPr>
            <a:grpSpLocks noChangeAspect="1"/>
          </p:cNvGrpSpPr>
          <p:nvPr/>
        </p:nvGrpSpPr>
        <p:grpSpPr>
          <a:xfrm rot="120000">
            <a:off x="2481217" y="1078449"/>
            <a:ext cx="61235" cy="313024"/>
            <a:chOff x="1776508" y="1513558"/>
            <a:chExt cx="309508" cy="1740394"/>
          </a:xfrm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667C5633-2141-423D-B33C-C9FF72FCCAE8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AA5C1D2F-35AC-41DD-8880-AAF3B983D480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4" name="Rectangle: Rounded Corners 133">
                <a:extLst>
                  <a:ext uri="{FF2B5EF4-FFF2-40B4-BE49-F238E27FC236}">
                    <a16:creationId xmlns:a16="http://schemas.microsoft.com/office/drawing/2014/main" id="{BF2F108A-816C-4D84-84F5-F20537AB9061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2672D6CD-16D1-4CE6-BD9E-E461C699F641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682447A-3BCC-4340-93BC-D25D6FC16CFB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EA344063-03D7-4456-BA8B-45C4C473E30D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95EC45B-1D0A-408B-8531-B967150ECA35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E1D3DB1-8DC0-43A9-A844-0724F4440502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89" name="Rectangle: Rounded Corners 188" descr="Photo Frame">
            <a:extLst>
              <a:ext uri="{FF2B5EF4-FFF2-40B4-BE49-F238E27FC236}">
                <a16:creationId xmlns:a16="http://schemas.microsoft.com/office/drawing/2014/main" id="{1792EC67-35C6-4703-AF60-EF2E167C5958}"/>
              </a:ext>
            </a:extLst>
          </p:cNvPr>
          <p:cNvSpPr/>
          <p:nvPr userDrawn="1"/>
        </p:nvSpPr>
        <p:spPr>
          <a:xfrm rot="21480000">
            <a:off x="3776633" y="1348264"/>
            <a:ext cx="1817642" cy="2207296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141" name="Group 140" descr="Photo Peg">
            <a:extLst>
              <a:ext uri="{FF2B5EF4-FFF2-40B4-BE49-F238E27FC236}">
                <a16:creationId xmlns:a16="http://schemas.microsoft.com/office/drawing/2014/main" id="{5139B27E-2C88-47B8-AA4F-BC2B5B2DF0EA}"/>
              </a:ext>
            </a:extLst>
          </p:cNvPr>
          <p:cNvGrpSpPr>
            <a:grpSpLocks noChangeAspect="1"/>
          </p:cNvGrpSpPr>
          <p:nvPr/>
        </p:nvGrpSpPr>
        <p:grpSpPr>
          <a:xfrm rot="21480000">
            <a:off x="4613152" y="1101705"/>
            <a:ext cx="61235" cy="313024"/>
            <a:chOff x="1776508" y="1513558"/>
            <a:chExt cx="309508" cy="1740394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5D3BA51E-416F-4B1A-8575-BFD54E0574DD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1E5534B6-140A-40AB-9A3C-32BB8CCCB537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6" name="Rectangle: Rounded Corners 175">
                <a:extLst>
                  <a:ext uri="{FF2B5EF4-FFF2-40B4-BE49-F238E27FC236}">
                    <a16:creationId xmlns:a16="http://schemas.microsoft.com/office/drawing/2014/main" id="{4EA62BBC-27CE-45B2-B62A-F5F3783EE848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619C87C1-B3C2-4207-9B29-8A170B60EA72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64662F94-079B-42FC-807D-81ECC9A06E7F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674C864E-9716-47DD-AD4D-D63AB023A0BE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8E862DCA-E464-4C3E-B753-7DB99D05EFD6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098E8FAC-27D7-4F5F-83F5-1D47C483B122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01" name="Freeform: Shape 200">
            <a:extLst>
              <a:ext uri="{FF2B5EF4-FFF2-40B4-BE49-F238E27FC236}">
                <a16:creationId xmlns:a16="http://schemas.microsoft.com/office/drawing/2014/main" id="{96044666-90EC-4352-826F-134695BCA6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510051">
            <a:off x="6319642" y="1266222"/>
            <a:ext cx="6095168" cy="628102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48" name="Rectangle: Rounded Corners 247" descr="Photo Frame">
            <a:extLst>
              <a:ext uri="{FF2B5EF4-FFF2-40B4-BE49-F238E27FC236}">
                <a16:creationId xmlns:a16="http://schemas.microsoft.com/office/drawing/2014/main" id="{5640F9B5-7F1A-423F-85AB-1055D3C7A2BC}"/>
              </a:ext>
            </a:extLst>
          </p:cNvPr>
          <p:cNvSpPr/>
          <p:nvPr userDrawn="1"/>
        </p:nvSpPr>
        <p:spPr>
          <a:xfrm rot="120000">
            <a:off x="7927581" y="917830"/>
            <a:ext cx="1817642" cy="2207296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214" name="Group 213" descr="Photo Peg">
            <a:extLst>
              <a:ext uri="{FF2B5EF4-FFF2-40B4-BE49-F238E27FC236}">
                <a16:creationId xmlns:a16="http://schemas.microsoft.com/office/drawing/2014/main" id="{50388D0D-8427-428B-B684-2D7BC3AFFA18}"/>
              </a:ext>
            </a:extLst>
          </p:cNvPr>
          <p:cNvGrpSpPr>
            <a:grpSpLocks noChangeAspect="1"/>
          </p:cNvGrpSpPr>
          <p:nvPr/>
        </p:nvGrpSpPr>
        <p:grpSpPr>
          <a:xfrm rot="120000">
            <a:off x="8847469" y="671271"/>
            <a:ext cx="61235" cy="313024"/>
            <a:chOff x="1776508" y="1513558"/>
            <a:chExt cx="309508" cy="1740394"/>
          </a:xfrm>
        </p:grpSpPr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6F4A24CE-C4B8-484B-85B7-DDB67A03A3CA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37DDD27B-5171-4E0E-9017-15E3F44F529E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46" name="Rectangle: Rounded Corners 245">
                <a:extLst>
                  <a:ext uri="{FF2B5EF4-FFF2-40B4-BE49-F238E27FC236}">
                    <a16:creationId xmlns:a16="http://schemas.microsoft.com/office/drawing/2014/main" id="{C69FA848-AB58-4021-BE45-A6A772699346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id="{8900C3AE-DC2F-4EB6-A1EB-C939AA424935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B04878ED-FF26-464D-87FA-0552EC574584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B96CCD92-62AE-4F17-A0E3-3AA95B44C008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6C8085D2-B35D-4C5F-A58B-799D213B6D58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AF510CFD-214A-4148-8EFA-D1E6D2D8A42F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50" name="Freeform: Shape 249">
            <a:extLst>
              <a:ext uri="{FF2B5EF4-FFF2-40B4-BE49-F238E27FC236}">
                <a16:creationId xmlns:a16="http://schemas.microsoft.com/office/drawing/2014/main" id="{BFA82E8E-3C2D-4A69-A37D-5EBBF1B54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388108">
            <a:off x="-1074" y="3255078"/>
            <a:ext cx="12304476" cy="628102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2" name="Rectangle: Rounded Corners 261" descr="Photo Frame">
            <a:extLst>
              <a:ext uri="{FF2B5EF4-FFF2-40B4-BE49-F238E27FC236}">
                <a16:creationId xmlns:a16="http://schemas.microsoft.com/office/drawing/2014/main" id="{3583B7DF-CBA9-4089-8632-DAB2E3CB717C}"/>
              </a:ext>
            </a:extLst>
          </p:cNvPr>
          <p:cNvSpPr/>
          <p:nvPr userDrawn="1"/>
        </p:nvSpPr>
        <p:spPr>
          <a:xfrm>
            <a:off x="1881324" y="3396251"/>
            <a:ext cx="1817642" cy="2207296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253" name="Group 252" descr="Photo Peg">
            <a:extLst>
              <a:ext uri="{FF2B5EF4-FFF2-40B4-BE49-F238E27FC236}">
                <a16:creationId xmlns:a16="http://schemas.microsoft.com/office/drawing/2014/main" id="{70D4397F-C31B-4A87-837B-34718DBACFD7}"/>
              </a:ext>
            </a:extLst>
          </p:cNvPr>
          <p:cNvGrpSpPr>
            <a:grpSpLocks noChangeAspect="1"/>
          </p:cNvGrpSpPr>
          <p:nvPr/>
        </p:nvGrpSpPr>
        <p:grpSpPr>
          <a:xfrm rot="272019">
            <a:off x="3091869" y="3161521"/>
            <a:ext cx="61235" cy="313024"/>
            <a:chOff x="1776508" y="1513558"/>
            <a:chExt cx="309508" cy="1740394"/>
          </a:xfrm>
        </p:grpSpPr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3DB919DC-2409-443F-AB1B-86C5842A1A43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259" name="Rectangle 258">
                <a:extLst>
                  <a:ext uri="{FF2B5EF4-FFF2-40B4-BE49-F238E27FC236}">
                    <a16:creationId xmlns:a16="http://schemas.microsoft.com/office/drawing/2014/main" id="{E739E0B5-00D7-4BDE-8B00-DB5C7AA9310E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60" name="Rectangle: Rounded Corners 259">
                <a:extLst>
                  <a:ext uri="{FF2B5EF4-FFF2-40B4-BE49-F238E27FC236}">
                    <a16:creationId xmlns:a16="http://schemas.microsoft.com/office/drawing/2014/main" id="{BC6AD345-D29E-4A34-B263-8F0EF6666249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61" name="Rectangle 260">
                <a:extLst>
                  <a:ext uri="{FF2B5EF4-FFF2-40B4-BE49-F238E27FC236}">
                    <a16:creationId xmlns:a16="http://schemas.microsoft.com/office/drawing/2014/main" id="{3B6CCE09-3174-4175-BF41-23F097263E7F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7BA9B38C-3ABC-47D0-832B-F87E31FEC208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E3EE37DF-B05E-4B18-B9D7-BA8A646EE031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A57B4759-CE03-4AF1-98B8-9ED4C1226F6B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A0101BFF-29D9-47D6-83FE-1D18BDCFD874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75" name="Rectangle: Rounded Corners 274" descr="Photo Frame">
            <a:extLst>
              <a:ext uri="{FF2B5EF4-FFF2-40B4-BE49-F238E27FC236}">
                <a16:creationId xmlns:a16="http://schemas.microsoft.com/office/drawing/2014/main" id="{21EC4153-5205-4F4B-97A9-CD04B7BB171C}"/>
              </a:ext>
            </a:extLst>
          </p:cNvPr>
          <p:cNvSpPr/>
          <p:nvPr userDrawn="1"/>
        </p:nvSpPr>
        <p:spPr>
          <a:xfrm rot="938715">
            <a:off x="5174988" y="3958777"/>
            <a:ext cx="1817642" cy="2207296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266" name="Group 265" descr="Photo Peg">
            <a:extLst>
              <a:ext uri="{FF2B5EF4-FFF2-40B4-BE49-F238E27FC236}">
                <a16:creationId xmlns:a16="http://schemas.microsoft.com/office/drawing/2014/main" id="{DE8D6234-EAF2-488A-99D7-7428B5AA29A4}"/>
              </a:ext>
            </a:extLst>
          </p:cNvPr>
          <p:cNvGrpSpPr>
            <a:grpSpLocks noChangeAspect="1"/>
          </p:cNvGrpSpPr>
          <p:nvPr/>
        </p:nvGrpSpPr>
        <p:grpSpPr>
          <a:xfrm rot="60000">
            <a:off x="5688903" y="3567444"/>
            <a:ext cx="61235" cy="313024"/>
            <a:chOff x="1776508" y="1513558"/>
            <a:chExt cx="309508" cy="1740394"/>
          </a:xfrm>
        </p:grpSpPr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EB3EA37E-C883-4878-ACCB-FE67243FC9B2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5FA79394-467A-4C96-A32E-14A9489E802E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73" name="Rectangle: Rounded Corners 272">
                <a:extLst>
                  <a:ext uri="{FF2B5EF4-FFF2-40B4-BE49-F238E27FC236}">
                    <a16:creationId xmlns:a16="http://schemas.microsoft.com/office/drawing/2014/main" id="{D28BF90B-126D-463A-B6A4-1C70A0FA81B0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F36DD182-2617-4D86-B292-2656142D0F41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390E7857-B88D-41A9-A2DE-4693794B5160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A3658C91-471C-4DDC-BBA9-89F2658382D5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CB38B847-FF82-4315-856A-25E250F4D617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E412483E-5D31-4AB5-83E6-D8F48AEC8736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277" name="Group 276" descr="Christmas balls on string">
            <a:extLst>
              <a:ext uri="{FF2B5EF4-FFF2-40B4-BE49-F238E27FC236}">
                <a16:creationId xmlns:a16="http://schemas.microsoft.com/office/drawing/2014/main" id="{13382422-59DD-47FB-89B4-DA96FC4EDFAC}"/>
              </a:ext>
            </a:extLst>
          </p:cNvPr>
          <p:cNvGrpSpPr/>
          <p:nvPr/>
        </p:nvGrpSpPr>
        <p:grpSpPr>
          <a:xfrm>
            <a:off x="422902" y="2492306"/>
            <a:ext cx="1505451" cy="1505451"/>
            <a:chOff x="2990169" y="-6160312"/>
            <a:chExt cx="1505451" cy="1505451"/>
          </a:xfrm>
        </p:grpSpPr>
        <p:grpSp>
          <p:nvGrpSpPr>
            <p:cNvPr id="278" name="Group 277" descr="Christmas Ball - White">
              <a:extLst>
                <a:ext uri="{FF2B5EF4-FFF2-40B4-BE49-F238E27FC236}">
                  <a16:creationId xmlns:a16="http://schemas.microsoft.com/office/drawing/2014/main" id="{38BD43AD-5A34-4A0E-95D1-DE3F3E895AA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00278" y="-5756710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82" name="Flowchart: Terminator 281">
                <a:extLst>
                  <a:ext uri="{FF2B5EF4-FFF2-40B4-BE49-F238E27FC236}">
                    <a16:creationId xmlns:a16="http://schemas.microsoft.com/office/drawing/2014/main" id="{D7F113CF-B417-412C-8DAF-3AA214D7A123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5B9147FA-8CFD-411E-8471-D9A8D150429C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CB7B80A9-C32D-47B3-ADFC-8D6E8CED7E79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79" name="Group 278" descr="Glow Light">
              <a:extLst>
                <a:ext uri="{FF2B5EF4-FFF2-40B4-BE49-F238E27FC236}">
                  <a16:creationId xmlns:a16="http://schemas.microsoft.com/office/drawing/2014/main" id="{17AF7F13-7568-49F1-9E30-ADE295B095B6}"/>
                </a:ext>
              </a:extLst>
            </p:cNvPr>
            <p:cNvGrpSpPr/>
            <p:nvPr/>
          </p:nvGrpSpPr>
          <p:grpSpPr>
            <a:xfrm>
              <a:off x="2990169" y="-6160312"/>
              <a:ext cx="1505451" cy="1505451"/>
              <a:chOff x="5994457" y="3309752"/>
              <a:chExt cx="2933700" cy="2933700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id="{ECBBC387-1B77-4FC3-9F94-466AFF1AF3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1" name="Oval 280">
                <a:extLst>
                  <a:ext uri="{FF2B5EF4-FFF2-40B4-BE49-F238E27FC236}">
                    <a16:creationId xmlns:a16="http://schemas.microsoft.com/office/drawing/2014/main" id="{7DE8ED6C-AA64-4C7C-92CA-3C385EC60FC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285" name="Group 284" descr="Christmas balls on string">
            <a:extLst>
              <a:ext uri="{FF2B5EF4-FFF2-40B4-BE49-F238E27FC236}">
                <a16:creationId xmlns:a16="http://schemas.microsoft.com/office/drawing/2014/main" id="{2FE2CC25-54BF-4963-815B-87E6A7B6CE7B}"/>
              </a:ext>
            </a:extLst>
          </p:cNvPr>
          <p:cNvGrpSpPr/>
          <p:nvPr/>
        </p:nvGrpSpPr>
        <p:grpSpPr>
          <a:xfrm>
            <a:off x="3598443" y="3246007"/>
            <a:ext cx="1505451" cy="1505451"/>
            <a:chOff x="10528232" y="-23228"/>
            <a:chExt cx="1505451" cy="1505451"/>
          </a:xfrm>
        </p:grpSpPr>
        <p:grpSp>
          <p:nvGrpSpPr>
            <p:cNvPr id="286" name="Group 285" descr="Christmas Ball - Blue">
              <a:extLst>
                <a:ext uri="{FF2B5EF4-FFF2-40B4-BE49-F238E27FC236}">
                  <a16:creationId xmlns:a16="http://schemas.microsoft.com/office/drawing/2014/main" id="{9CF26240-6751-4F19-A748-90012A43B61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782101" y="300958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90" name="Flowchart: Terminator 289">
                <a:extLst>
                  <a:ext uri="{FF2B5EF4-FFF2-40B4-BE49-F238E27FC236}">
                    <a16:creationId xmlns:a16="http://schemas.microsoft.com/office/drawing/2014/main" id="{D4D55CC9-F3E4-47BC-AA22-E601B1647F4A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91" name="Oval 290">
                <a:extLst>
                  <a:ext uri="{FF2B5EF4-FFF2-40B4-BE49-F238E27FC236}">
                    <a16:creationId xmlns:a16="http://schemas.microsoft.com/office/drawing/2014/main" id="{8785A2CA-9278-41C6-9A01-933D707E1088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92" name="Freeform: Shape 291">
                <a:extLst>
                  <a:ext uri="{FF2B5EF4-FFF2-40B4-BE49-F238E27FC236}">
                    <a16:creationId xmlns:a16="http://schemas.microsoft.com/office/drawing/2014/main" id="{AC33A8E8-3EB0-4863-AD9F-94511C5E0CD2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87" name="Group 286" descr="Glow Light">
              <a:extLst>
                <a:ext uri="{FF2B5EF4-FFF2-40B4-BE49-F238E27FC236}">
                  <a16:creationId xmlns:a16="http://schemas.microsoft.com/office/drawing/2014/main" id="{142A87DE-B687-487E-8CDE-EE56A8DD20A7}"/>
                </a:ext>
              </a:extLst>
            </p:cNvPr>
            <p:cNvGrpSpPr/>
            <p:nvPr/>
          </p:nvGrpSpPr>
          <p:grpSpPr>
            <a:xfrm>
              <a:off x="10528232" y="-23228"/>
              <a:ext cx="1505451" cy="1505451"/>
              <a:chOff x="5994457" y="3309752"/>
              <a:chExt cx="2933700" cy="2933700"/>
            </a:xfrm>
          </p:grpSpPr>
          <p:sp>
            <p:nvSpPr>
              <p:cNvPr id="288" name="Oval 287">
                <a:extLst>
                  <a:ext uri="{FF2B5EF4-FFF2-40B4-BE49-F238E27FC236}">
                    <a16:creationId xmlns:a16="http://schemas.microsoft.com/office/drawing/2014/main" id="{BC7F6671-E3E9-4CE1-997F-0723FE5F66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id="{FD1500C8-4FA3-4FC2-9C87-6C0613046D1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293" name="Group 292" descr="Christmas balls on string">
            <a:extLst>
              <a:ext uri="{FF2B5EF4-FFF2-40B4-BE49-F238E27FC236}">
                <a16:creationId xmlns:a16="http://schemas.microsoft.com/office/drawing/2014/main" id="{CDB11878-F0BB-45F5-88A6-A1869827E6E0}"/>
              </a:ext>
            </a:extLst>
          </p:cNvPr>
          <p:cNvGrpSpPr/>
          <p:nvPr/>
        </p:nvGrpSpPr>
        <p:grpSpPr>
          <a:xfrm>
            <a:off x="249727" y="908911"/>
            <a:ext cx="1505451" cy="1505451"/>
            <a:chOff x="10528232" y="-23228"/>
            <a:chExt cx="1505451" cy="1505451"/>
          </a:xfrm>
        </p:grpSpPr>
        <p:grpSp>
          <p:nvGrpSpPr>
            <p:cNvPr id="294" name="Group 293" descr="Christmas Ball - Blue">
              <a:extLst>
                <a:ext uri="{FF2B5EF4-FFF2-40B4-BE49-F238E27FC236}">
                  <a16:creationId xmlns:a16="http://schemas.microsoft.com/office/drawing/2014/main" id="{47DF1085-668C-4862-93C1-BBDE8CA28E6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782101" y="300958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98" name="Flowchart: Terminator 297">
                <a:extLst>
                  <a:ext uri="{FF2B5EF4-FFF2-40B4-BE49-F238E27FC236}">
                    <a16:creationId xmlns:a16="http://schemas.microsoft.com/office/drawing/2014/main" id="{59062225-0423-40A3-B297-3A4F254908F8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99" name="Oval 298">
                <a:extLst>
                  <a:ext uri="{FF2B5EF4-FFF2-40B4-BE49-F238E27FC236}">
                    <a16:creationId xmlns:a16="http://schemas.microsoft.com/office/drawing/2014/main" id="{E245D14B-AAE1-4B84-B999-99494F47E70F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id="{296E9B55-05E5-43D6-A453-AE8CD75D3052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95" name="Group 294" descr="Glow Light">
              <a:extLst>
                <a:ext uri="{FF2B5EF4-FFF2-40B4-BE49-F238E27FC236}">
                  <a16:creationId xmlns:a16="http://schemas.microsoft.com/office/drawing/2014/main" id="{E1791240-68AB-4573-9CBF-2D8C3A33596A}"/>
                </a:ext>
              </a:extLst>
            </p:cNvPr>
            <p:cNvGrpSpPr/>
            <p:nvPr/>
          </p:nvGrpSpPr>
          <p:grpSpPr>
            <a:xfrm>
              <a:off x="10528232" y="-23228"/>
              <a:ext cx="1505451" cy="1505451"/>
              <a:chOff x="5994457" y="3309752"/>
              <a:chExt cx="2933700" cy="2933700"/>
            </a:xfrm>
          </p:grpSpPr>
          <p:sp>
            <p:nvSpPr>
              <p:cNvPr id="296" name="Oval 295">
                <a:extLst>
                  <a:ext uri="{FF2B5EF4-FFF2-40B4-BE49-F238E27FC236}">
                    <a16:creationId xmlns:a16="http://schemas.microsoft.com/office/drawing/2014/main" id="{B8C8A3F3-0D2E-4ADD-A11F-7D267E1EB9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97" name="Oval 296">
                <a:extLst>
                  <a:ext uri="{FF2B5EF4-FFF2-40B4-BE49-F238E27FC236}">
                    <a16:creationId xmlns:a16="http://schemas.microsoft.com/office/drawing/2014/main" id="{148372E2-A929-4BBB-9219-74B5391BF30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sp>
        <p:nvSpPr>
          <p:cNvPr id="321" name="Rectangle: Rounded Corners 320" descr="Photo Frame">
            <a:extLst>
              <a:ext uri="{FF2B5EF4-FFF2-40B4-BE49-F238E27FC236}">
                <a16:creationId xmlns:a16="http://schemas.microsoft.com/office/drawing/2014/main" id="{69348E8A-7050-4A46-915A-B9794F0E5454}"/>
              </a:ext>
            </a:extLst>
          </p:cNvPr>
          <p:cNvSpPr/>
          <p:nvPr userDrawn="1"/>
        </p:nvSpPr>
        <p:spPr>
          <a:xfrm rot="200306">
            <a:off x="7628811" y="4082210"/>
            <a:ext cx="1817642" cy="2207296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>
            <a:outerShdw blurRad="508000" dist="254000" dir="81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303" name="Group 302" descr="Photo Peg">
            <a:extLst>
              <a:ext uri="{FF2B5EF4-FFF2-40B4-BE49-F238E27FC236}">
                <a16:creationId xmlns:a16="http://schemas.microsoft.com/office/drawing/2014/main" id="{DAA930F6-9B88-4435-9E92-BEFB34C99071}"/>
              </a:ext>
            </a:extLst>
          </p:cNvPr>
          <p:cNvGrpSpPr>
            <a:grpSpLocks noChangeAspect="1"/>
          </p:cNvGrpSpPr>
          <p:nvPr/>
        </p:nvGrpSpPr>
        <p:grpSpPr>
          <a:xfrm rot="200306">
            <a:off x="9137592" y="3869677"/>
            <a:ext cx="61235" cy="313024"/>
            <a:chOff x="1776508" y="1513558"/>
            <a:chExt cx="309508" cy="1740394"/>
          </a:xfrm>
        </p:grpSpPr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5F9A8DFD-C1D8-4E73-8AD2-B3C5C621403E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87BFFAEB-1D58-4C3D-9FF9-A497CD7E7D7A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19" name="Rectangle: Rounded Corners 318">
                <a:extLst>
                  <a:ext uri="{FF2B5EF4-FFF2-40B4-BE49-F238E27FC236}">
                    <a16:creationId xmlns:a16="http://schemas.microsoft.com/office/drawing/2014/main" id="{4140C4D7-40BB-48C0-B413-C68022CE8DB0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DFC84227-153D-413D-954D-E01A2C735660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9773C26E-2647-451F-A912-0C3AF0C8B3BE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8A466397-55EF-427D-9E5C-2D316E84C12F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FA0B679A-DE71-4B63-B0B2-B7A6B8292245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AD8FE897-9499-445E-876C-77CB8701C6FD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304" name="Group 303" descr="Photo Peg">
            <a:extLst>
              <a:ext uri="{FF2B5EF4-FFF2-40B4-BE49-F238E27FC236}">
                <a16:creationId xmlns:a16="http://schemas.microsoft.com/office/drawing/2014/main" id="{498A3302-1822-4961-A2B0-6BEC5C40C218}"/>
              </a:ext>
            </a:extLst>
          </p:cNvPr>
          <p:cNvGrpSpPr>
            <a:grpSpLocks noChangeAspect="1"/>
          </p:cNvGrpSpPr>
          <p:nvPr/>
        </p:nvGrpSpPr>
        <p:grpSpPr>
          <a:xfrm rot="200306">
            <a:off x="7972491" y="3801714"/>
            <a:ext cx="61235" cy="313024"/>
            <a:chOff x="1776508" y="1513558"/>
            <a:chExt cx="309508" cy="1740394"/>
          </a:xfrm>
        </p:grpSpPr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5E244F7C-6067-463D-87BE-7C0E3C03BF90}"/>
                </a:ext>
              </a:extLst>
            </p:cNvPr>
            <p:cNvGrpSpPr/>
            <p:nvPr/>
          </p:nvGrpSpPr>
          <p:grpSpPr>
            <a:xfrm rot="21540000">
              <a:off x="1786183" y="1523949"/>
              <a:ext cx="249170" cy="1360501"/>
              <a:chOff x="9231557" y="809563"/>
              <a:chExt cx="775157" cy="4232548"/>
            </a:xfrm>
          </p:grpSpPr>
          <p:sp>
            <p:nvSpPr>
              <p:cNvPr id="310" name="Rectangle 309">
                <a:extLst>
                  <a:ext uri="{FF2B5EF4-FFF2-40B4-BE49-F238E27FC236}">
                    <a16:creationId xmlns:a16="http://schemas.microsoft.com/office/drawing/2014/main" id="{FF3CABD0-24B2-42F2-879A-3E019EC2B083}"/>
                  </a:ext>
                </a:extLst>
              </p:cNvPr>
              <p:cNvSpPr/>
              <p:nvPr/>
            </p:nvSpPr>
            <p:spPr>
              <a:xfrm rot="5400000">
                <a:off x="7533704" y="2562571"/>
                <a:ext cx="4226017" cy="720001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11" name="Rectangle: Rounded Corners 310">
                <a:extLst>
                  <a:ext uri="{FF2B5EF4-FFF2-40B4-BE49-F238E27FC236}">
                    <a16:creationId xmlns:a16="http://schemas.microsoft.com/office/drawing/2014/main" id="{E3363A77-4FF7-409E-B8F5-63B4274E62C3}"/>
                  </a:ext>
                </a:extLst>
              </p:cNvPr>
              <p:cNvSpPr/>
              <p:nvPr/>
            </p:nvSpPr>
            <p:spPr>
              <a:xfrm rot="5400000">
                <a:off x="8354131" y="3245718"/>
                <a:ext cx="1810008" cy="5515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12" name="Rectangle 311">
                <a:extLst>
                  <a:ext uri="{FF2B5EF4-FFF2-40B4-BE49-F238E27FC236}">
                    <a16:creationId xmlns:a16="http://schemas.microsoft.com/office/drawing/2014/main" id="{9E113B80-8F3C-41E2-9B2E-DE902DA964EE}"/>
                  </a:ext>
                </a:extLst>
              </p:cNvPr>
              <p:cNvSpPr/>
              <p:nvPr/>
            </p:nvSpPr>
            <p:spPr>
              <a:xfrm>
                <a:off x="9286713" y="4832564"/>
                <a:ext cx="720001" cy="209547"/>
              </a:xfrm>
              <a:prstGeom prst="rect">
                <a:avLst/>
              </a:prstGeom>
              <a:blipFill>
                <a:blip r:embed="rId3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07E50CE3-977A-4BCD-B084-4863063E33CC}"/>
                </a:ext>
              </a:extLst>
            </p:cNvPr>
            <p:cNvSpPr/>
            <p:nvPr/>
          </p:nvSpPr>
          <p:spPr>
            <a:xfrm rot="5580000">
              <a:off x="1697062" y="2942142"/>
              <a:ext cx="390332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D8E026C5-3E97-45D3-9445-08A3DEDB3754}"/>
                </a:ext>
              </a:extLst>
            </p:cNvPr>
            <p:cNvSpPr/>
            <p:nvPr/>
          </p:nvSpPr>
          <p:spPr>
            <a:xfrm rot="5580000">
              <a:off x="1057359" y="2268035"/>
              <a:ext cx="1740394" cy="231439"/>
            </a:xfrm>
            <a:prstGeom prst="rect">
              <a:avLst/>
            </a:prstGeom>
            <a:blipFill dpi="0" rotWithShape="1">
              <a:blip r:embed="rId4"/>
              <a:srcRect/>
              <a:tile tx="0" ty="0" sx="20000" sy="20000" flip="xy" algn="tl"/>
            </a:blipFill>
            <a:ln>
              <a:noFill/>
            </a:ln>
            <a:scene3d>
              <a:camera prst="orthographicFront"/>
              <a:lightRig rig="threePt" dir="t">
                <a:rot lat="0" lon="0" rev="17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309EC0D2-C030-4124-A73F-3714DB2A7E6C}"/>
                </a:ext>
              </a:extLst>
            </p:cNvPr>
            <p:cNvSpPr/>
            <p:nvPr/>
          </p:nvSpPr>
          <p:spPr>
            <a:xfrm rot="180000">
              <a:off x="1798337" y="2612250"/>
              <a:ext cx="231439" cy="58172"/>
            </a:xfrm>
            <a:prstGeom prst="rect">
              <a:avLst/>
            </a:prstGeom>
            <a:blipFill>
              <a:blip r:embed="rId4"/>
              <a:tile tx="0" ty="0" sx="20000" sy="20000" flip="xy" algn="tl"/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3A9E5D4D-B18B-437A-BA03-E7D3444752CD}"/>
                </a:ext>
              </a:extLst>
            </p:cNvPr>
            <p:cNvSpPr/>
            <p:nvPr/>
          </p:nvSpPr>
          <p:spPr>
            <a:xfrm rot="180000">
              <a:off x="1835774" y="2019208"/>
              <a:ext cx="250242" cy="632481"/>
            </a:xfrm>
            <a:custGeom>
              <a:avLst/>
              <a:gdLst>
                <a:gd name="connsiteX0" fmla="*/ 663591 w 778495"/>
                <a:gd name="connsiteY0" fmla="*/ 0 h 1967661"/>
                <a:gd name="connsiteX1" fmla="*/ 664195 w 778495"/>
                <a:gd name="connsiteY1" fmla="*/ 2046 h 1967661"/>
                <a:gd name="connsiteX2" fmla="*/ 778495 w 778495"/>
                <a:gd name="connsiteY2" fmla="*/ 1884076 h 1967661"/>
                <a:gd name="connsiteX3" fmla="*/ 694910 w 778495"/>
                <a:gd name="connsiteY3" fmla="*/ 1967661 h 1967661"/>
                <a:gd name="connsiteX4" fmla="*/ 654473 w 778495"/>
                <a:gd name="connsiteY4" fmla="*/ 1967661 h 1967661"/>
                <a:gd name="connsiteX5" fmla="*/ 444691 w 778495"/>
                <a:gd name="connsiteY5" fmla="*/ 1967661 h 1967661"/>
                <a:gd name="connsiteX6" fmla="*/ 34741 w 778495"/>
                <a:gd name="connsiteY6" fmla="*/ 1967661 h 1967661"/>
                <a:gd name="connsiteX7" fmla="*/ 0 w 778495"/>
                <a:gd name="connsiteY7" fmla="*/ 1932920 h 1967661"/>
                <a:gd name="connsiteX8" fmla="*/ 34741 w 778495"/>
                <a:gd name="connsiteY8" fmla="*/ 1898179 h 1967661"/>
                <a:gd name="connsiteX9" fmla="*/ 654473 w 778495"/>
                <a:gd name="connsiteY9" fmla="*/ 1898179 h 1967661"/>
                <a:gd name="connsiteX10" fmla="*/ 654476 w 778495"/>
                <a:gd name="connsiteY10" fmla="*/ 1898180 h 1967661"/>
                <a:gd name="connsiteX11" fmla="*/ 685718 w 778495"/>
                <a:gd name="connsiteY11" fmla="*/ 1898180 h 1967661"/>
                <a:gd name="connsiteX12" fmla="*/ 706227 w 778495"/>
                <a:gd name="connsiteY12" fmla="*/ 1877671 h 1967661"/>
                <a:gd name="connsiteX13" fmla="*/ 663591 w 778495"/>
                <a:gd name="connsiteY13" fmla="*/ 1162225 h 19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8495" h="1967661">
                  <a:moveTo>
                    <a:pt x="663591" y="0"/>
                  </a:moveTo>
                  <a:lnTo>
                    <a:pt x="664195" y="2046"/>
                  </a:lnTo>
                  <a:lnTo>
                    <a:pt x="778495" y="1884076"/>
                  </a:lnTo>
                  <a:cubicBezTo>
                    <a:pt x="778495" y="1930239"/>
                    <a:pt x="741073" y="1967661"/>
                    <a:pt x="694910" y="1967661"/>
                  </a:cubicBezTo>
                  <a:lnTo>
                    <a:pt x="654473" y="1967661"/>
                  </a:lnTo>
                  <a:lnTo>
                    <a:pt x="444691" y="1967661"/>
                  </a:lnTo>
                  <a:lnTo>
                    <a:pt x="34741" y="1967661"/>
                  </a:lnTo>
                  <a:cubicBezTo>
                    <a:pt x="15554" y="1967661"/>
                    <a:pt x="0" y="1952107"/>
                    <a:pt x="0" y="1932920"/>
                  </a:cubicBezTo>
                  <a:cubicBezTo>
                    <a:pt x="0" y="1913733"/>
                    <a:pt x="15554" y="1898179"/>
                    <a:pt x="34741" y="1898179"/>
                  </a:cubicBezTo>
                  <a:lnTo>
                    <a:pt x="654473" y="1898179"/>
                  </a:lnTo>
                  <a:lnTo>
                    <a:pt x="654476" y="1898180"/>
                  </a:lnTo>
                  <a:lnTo>
                    <a:pt x="685718" y="1898180"/>
                  </a:lnTo>
                  <a:cubicBezTo>
                    <a:pt x="697045" y="1898180"/>
                    <a:pt x="706227" y="1888998"/>
                    <a:pt x="706227" y="1877671"/>
                  </a:cubicBezTo>
                  <a:lnTo>
                    <a:pt x="663591" y="1162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29000">
                  <a:schemeClr val="bg1">
                    <a:lumMod val="85000"/>
                  </a:schemeClr>
                </a:gs>
                <a:gs pos="91150">
                  <a:srgbClr val="DFD3B7"/>
                </a:gs>
                <a:gs pos="66000">
                  <a:schemeClr val="bg2">
                    <a:lumMod val="9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23" name="Picture Placeholder 7">
            <a:extLst>
              <a:ext uri="{FF2B5EF4-FFF2-40B4-BE49-F238E27FC236}">
                <a16:creationId xmlns:a16="http://schemas.microsoft.com/office/drawing/2014/main" id="{894B0C94-9D02-4226-B597-7ABBAAD80F3E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 rot="120000">
            <a:off x="1701581" y="1457399"/>
            <a:ext cx="1546222" cy="16272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24" name="Picture Placeholder 7">
            <a:extLst>
              <a:ext uri="{FF2B5EF4-FFF2-40B4-BE49-F238E27FC236}">
                <a16:creationId xmlns:a16="http://schemas.microsoft.com/office/drawing/2014/main" id="{70343D45-B422-4180-A1C8-0B864DA46AFD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 rot="-120000">
            <a:off x="3905929" y="1480655"/>
            <a:ext cx="1546222" cy="16272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25" name="Picture Placeholder 7">
            <a:extLst>
              <a:ext uri="{FF2B5EF4-FFF2-40B4-BE49-F238E27FC236}">
                <a16:creationId xmlns:a16="http://schemas.microsoft.com/office/drawing/2014/main" id="{DAF19C61-0E05-4EB9-BAD4-CF047F14151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 rot="120000">
            <a:off x="8067833" y="1050221"/>
            <a:ext cx="1546222" cy="16272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26" name="Picture Placeholder 7">
            <a:extLst>
              <a:ext uri="{FF2B5EF4-FFF2-40B4-BE49-F238E27FC236}">
                <a16:creationId xmlns:a16="http://schemas.microsoft.com/office/drawing/2014/main" id="{FD2907F4-447F-4FB8-82FD-974448786CF8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016124" y="3530092"/>
            <a:ext cx="1546222" cy="16272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27" name="Picture Placeholder 7">
            <a:extLst>
              <a:ext uri="{FF2B5EF4-FFF2-40B4-BE49-F238E27FC236}">
                <a16:creationId xmlns:a16="http://schemas.microsoft.com/office/drawing/2014/main" id="{A02130AD-66E6-446E-91AD-6F16CCF31F37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 rot="960000">
            <a:off x="5348406" y="4101882"/>
            <a:ext cx="1546222" cy="16272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28" name="Picture Placeholder 7">
            <a:extLst>
              <a:ext uri="{FF2B5EF4-FFF2-40B4-BE49-F238E27FC236}">
                <a16:creationId xmlns:a16="http://schemas.microsoft.com/office/drawing/2014/main" id="{69429D17-1911-46F5-B7BA-48A5B34C002D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 rot="180000">
            <a:off x="7777254" y="4212075"/>
            <a:ext cx="1546222" cy="16272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1446764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6EC9234-ACB6-4979-ABE6-25B9E2E9E4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779404" y="811172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515AF-700C-45E8-AA05-EBCBEACBF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000" y="2781300"/>
            <a:ext cx="6480000" cy="2078700"/>
          </a:xfrm>
        </p:spPr>
        <p:txBody>
          <a:bodyPr anchor="b"/>
          <a:lstStyle>
            <a:lvl1pPr algn="l">
              <a:lnSpc>
                <a:spcPts val="5000"/>
              </a:lnSpc>
              <a:defRPr sz="6000" cap="all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FC95D-4CD8-4192-B0C2-D1B82FBB1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000" y="5075998"/>
            <a:ext cx="6479999" cy="10489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grpSp>
        <p:nvGrpSpPr>
          <p:cNvPr id="4" name="Group 3" descr="Christmas balls on string">
            <a:extLst>
              <a:ext uri="{FF2B5EF4-FFF2-40B4-BE49-F238E27FC236}">
                <a16:creationId xmlns:a16="http://schemas.microsoft.com/office/drawing/2014/main" id="{184B995C-78A9-4A35-BB61-2F076338EB64}"/>
              </a:ext>
            </a:extLst>
          </p:cNvPr>
          <p:cNvGrpSpPr/>
          <p:nvPr userDrawn="1"/>
        </p:nvGrpSpPr>
        <p:grpSpPr>
          <a:xfrm>
            <a:off x="37630" y="327582"/>
            <a:ext cx="12118232" cy="2345719"/>
            <a:chOff x="1114254" y="145869"/>
            <a:chExt cx="9710057" cy="187957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D53F119-33CB-40DF-8BCC-EFD81492A1A9}"/>
                </a:ext>
              </a:extLst>
            </p:cNvPr>
            <p:cNvSpPr/>
            <p:nvPr/>
          </p:nvSpPr>
          <p:spPr>
            <a:xfrm>
              <a:off x="1114254" y="232366"/>
              <a:ext cx="9710057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6" name="Group 5" descr="Christmas Ball - Blue">
              <a:extLst>
                <a:ext uri="{FF2B5EF4-FFF2-40B4-BE49-F238E27FC236}">
                  <a16:creationId xmlns:a16="http://schemas.microsoft.com/office/drawing/2014/main" id="{15A2E9AA-EC64-455E-A95F-4CD210514E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450551" y="546224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8" name="Flowchart: Terminator 37">
                <a:extLst>
                  <a:ext uri="{FF2B5EF4-FFF2-40B4-BE49-F238E27FC236}">
                    <a16:creationId xmlns:a16="http://schemas.microsoft.com/office/drawing/2014/main" id="{4DE1C883-8FF0-4F7D-BA38-E6DE776A4A85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8D36BCF2-70FB-4565-A957-D95038884F5A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5879B8D-BE4F-4FD7-BC26-8D2E560CB2E5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7" name="Group 6" descr="Christmas Ball - Red">
              <a:extLst>
                <a:ext uri="{FF2B5EF4-FFF2-40B4-BE49-F238E27FC236}">
                  <a16:creationId xmlns:a16="http://schemas.microsoft.com/office/drawing/2014/main" id="{C79C65F5-3B32-4A3A-A9BA-BF9EEB57970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65417" y="777791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5" name="Flowchart: Terminator 34">
                <a:extLst>
                  <a:ext uri="{FF2B5EF4-FFF2-40B4-BE49-F238E27FC236}">
                    <a16:creationId xmlns:a16="http://schemas.microsoft.com/office/drawing/2014/main" id="{13BBFEB4-07E1-4DE0-AD75-7B69C1819D33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3CC13C4-27AA-4C3A-A902-24FFBCDC4A94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C927695-069E-4C1A-A493-57C1920B9286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8" name="Group 7" descr="Christmas Ball - Green">
              <a:extLst>
                <a:ext uri="{FF2B5EF4-FFF2-40B4-BE49-F238E27FC236}">
                  <a16:creationId xmlns:a16="http://schemas.microsoft.com/office/drawing/2014/main" id="{92714E1A-5CC4-4CEC-81F0-0B921C1AB9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0283" y="845562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2" name="Flowchart: Terminator 31">
                <a:extLst>
                  <a:ext uri="{FF2B5EF4-FFF2-40B4-BE49-F238E27FC236}">
                    <a16:creationId xmlns:a16="http://schemas.microsoft.com/office/drawing/2014/main" id="{FDBC561C-1300-4058-8042-1BB1886737C8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AE5ECCA1-765C-471F-ADF7-6515C495D942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3A2AA4A-A510-4FD6-91DC-B695DF3799BB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9" name="Group 8" descr="Christmas Ball - White">
              <a:extLst>
                <a:ext uri="{FF2B5EF4-FFF2-40B4-BE49-F238E27FC236}">
                  <a16:creationId xmlns:a16="http://schemas.microsoft.com/office/drawing/2014/main" id="{632F8BC4-5CC5-44AC-B653-CA759D2755A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95150" y="750819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9" name="Flowchart: Terminator 28">
                <a:extLst>
                  <a:ext uri="{FF2B5EF4-FFF2-40B4-BE49-F238E27FC236}">
                    <a16:creationId xmlns:a16="http://schemas.microsoft.com/office/drawing/2014/main" id="{DB1E50DB-5C25-47D4-9CA6-D6D8187B1B63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9B69366-C145-4FED-A554-4592B3230BC1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A3317C8-4734-41A2-910B-1EB07959090B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0" name="Group 9" descr="Christmas Ball - Red">
              <a:extLst>
                <a:ext uri="{FF2B5EF4-FFF2-40B4-BE49-F238E27FC236}">
                  <a16:creationId xmlns:a16="http://schemas.microsoft.com/office/drawing/2014/main" id="{36B97474-9B98-44E9-9B1E-E03D2EFCB83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10017" y="454130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6" name="Flowchart: Terminator 25">
                <a:extLst>
                  <a:ext uri="{FF2B5EF4-FFF2-40B4-BE49-F238E27FC236}">
                    <a16:creationId xmlns:a16="http://schemas.microsoft.com/office/drawing/2014/main" id="{7081A8BB-566C-452C-84D3-9B5B9A77BBFC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54C77DB-8506-4915-AACC-FE5BCCBC4AD2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F4E37C2E-392B-444F-8FB5-4081DAF62CA1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1" name="Group 10" descr="Glow Light">
              <a:extLst>
                <a:ext uri="{FF2B5EF4-FFF2-40B4-BE49-F238E27FC236}">
                  <a16:creationId xmlns:a16="http://schemas.microsoft.com/office/drawing/2014/main" id="{444841C5-04DD-4C19-89B1-257C940F7452}"/>
                </a:ext>
              </a:extLst>
            </p:cNvPr>
            <p:cNvGrpSpPr/>
            <p:nvPr/>
          </p:nvGrpSpPr>
          <p:grpSpPr>
            <a:xfrm>
              <a:off x="9196682" y="222038"/>
              <a:ext cx="1505451" cy="1505451"/>
              <a:chOff x="5994457" y="3309752"/>
              <a:chExt cx="2933700" cy="293370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3FACACF-2BE7-4573-A5D2-9319FF90D3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49B13B0D-3210-45FF-B333-E9E12E788CD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" name="Group 11" descr="Glow Light">
              <a:extLst>
                <a:ext uri="{FF2B5EF4-FFF2-40B4-BE49-F238E27FC236}">
                  <a16:creationId xmlns:a16="http://schemas.microsoft.com/office/drawing/2014/main" id="{3695E514-EAB8-47A0-BBA9-0B805AB269C0}"/>
                </a:ext>
              </a:extLst>
            </p:cNvPr>
            <p:cNvGrpSpPr/>
            <p:nvPr/>
          </p:nvGrpSpPr>
          <p:grpSpPr>
            <a:xfrm>
              <a:off x="7211548" y="454130"/>
              <a:ext cx="1505451" cy="1505451"/>
              <a:chOff x="5994457" y="3309752"/>
              <a:chExt cx="2933700" cy="293370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7F4BAF9-2794-43BE-8537-9BFEE29A9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77C9F5DB-FD87-4B01-A39C-B9A72B1C0C2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3" name="Group 12" descr="Glow Light">
              <a:extLst>
                <a:ext uri="{FF2B5EF4-FFF2-40B4-BE49-F238E27FC236}">
                  <a16:creationId xmlns:a16="http://schemas.microsoft.com/office/drawing/2014/main" id="{B19726E4-EEB2-4CBA-89C7-A35142CCB3E9}"/>
                </a:ext>
              </a:extLst>
            </p:cNvPr>
            <p:cNvGrpSpPr/>
            <p:nvPr/>
          </p:nvGrpSpPr>
          <p:grpSpPr>
            <a:xfrm>
              <a:off x="5222923" y="519988"/>
              <a:ext cx="1505451" cy="1505451"/>
              <a:chOff x="5994457" y="3309752"/>
              <a:chExt cx="2933700" cy="293370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32CC359-91B4-4AFD-8576-AB840457A5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83B7DAE1-9A53-4748-B534-C0056D901939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" name="Group 13" descr="Glow Light">
              <a:extLst>
                <a:ext uri="{FF2B5EF4-FFF2-40B4-BE49-F238E27FC236}">
                  <a16:creationId xmlns:a16="http://schemas.microsoft.com/office/drawing/2014/main" id="{532BADC8-A180-40C9-8103-E0FAC2EC5CD5}"/>
                </a:ext>
              </a:extLst>
            </p:cNvPr>
            <p:cNvGrpSpPr/>
            <p:nvPr/>
          </p:nvGrpSpPr>
          <p:grpSpPr>
            <a:xfrm>
              <a:off x="3185041" y="347217"/>
              <a:ext cx="1505451" cy="1505451"/>
              <a:chOff x="5994457" y="3309752"/>
              <a:chExt cx="2933700" cy="2933700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78D75DF-FA84-4100-9D26-7BA2BD6D3C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6ADAD07-7DC1-41EC-9A3D-EB84DB682A9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5" name="Group 14" descr="Glow Light">
              <a:extLst>
                <a:ext uri="{FF2B5EF4-FFF2-40B4-BE49-F238E27FC236}">
                  <a16:creationId xmlns:a16="http://schemas.microsoft.com/office/drawing/2014/main" id="{A2B6682C-7AAC-461A-9091-CB32A8902979}"/>
                </a:ext>
              </a:extLst>
            </p:cNvPr>
            <p:cNvGrpSpPr/>
            <p:nvPr/>
          </p:nvGrpSpPr>
          <p:grpSpPr>
            <a:xfrm>
              <a:off x="1285673" y="145869"/>
              <a:ext cx="1505451" cy="1505451"/>
              <a:chOff x="5994457" y="3309752"/>
              <a:chExt cx="2933700" cy="293370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45C7439B-5997-4B42-A44E-A2A8E8762C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BDA0785-AD52-4398-A108-C9EDEEA2AA6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632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37DD-CA43-4635-AB4C-61F75C74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781300"/>
            <a:ext cx="6480000" cy="2078699"/>
          </a:xfrm>
        </p:spPr>
        <p:txBody>
          <a:bodyPr anchor="b"/>
          <a:lstStyle>
            <a:lvl1pPr>
              <a:lnSpc>
                <a:spcPts val="5000"/>
              </a:lnSpc>
              <a:defRPr sz="6000" cap="all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D843F-E518-4C3A-9F72-BFFB38250F5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04000" y="5076000"/>
            <a:ext cx="6480000" cy="1047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B27CCFF-66CE-4D66-991E-28221F6727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F16B483-F6F9-498A-934C-B5B0BE7FFC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4000" y="6314825"/>
            <a:ext cx="6480000" cy="360000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02034EE-ECB7-42FB-8F85-E8FB1ED94B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779404" y="811172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3B3728F-95B4-4A93-B017-3C4FB7002B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0767500">
            <a:off x="175108" y="786856"/>
            <a:ext cx="3079376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B77329-BBA4-481A-B17D-5698EDC985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-60000">
            <a:off x="2420585" y="350474"/>
            <a:ext cx="3079376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381000" cap="rnd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1" name="Group 10" descr="Christmas balls on string">
            <a:extLst>
              <a:ext uri="{FF2B5EF4-FFF2-40B4-BE49-F238E27FC236}">
                <a16:creationId xmlns:a16="http://schemas.microsoft.com/office/drawing/2014/main" id="{119298DB-96C4-4543-9159-70E59E82EF50}"/>
              </a:ext>
            </a:extLst>
          </p:cNvPr>
          <p:cNvGrpSpPr/>
          <p:nvPr userDrawn="1"/>
        </p:nvGrpSpPr>
        <p:grpSpPr>
          <a:xfrm>
            <a:off x="3387554" y="82897"/>
            <a:ext cx="8768307" cy="1697276"/>
            <a:chOff x="1114254" y="145869"/>
            <a:chExt cx="9710057" cy="187957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5F88B81-6357-4098-BB6E-6C73255C9AAB}"/>
                </a:ext>
              </a:extLst>
            </p:cNvPr>
            <p:cNvSpPr/>
            <p:nvPr/>
          </p:nvSpPr>
          <p:spPr>
            <a:xfrm>
              <a:off x="1114254" y="232366"/>
              <a:ext cx="9710057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3" name="Group 12" descr="Christmas Ball - Blue">
              <a:extLst>
                <a:ext uri="{FF2B5EF4-FFF2-40B4-BE49-F238E27FC236}">
                  <a16:creationId xmlns:a16="http://schemas.microsoft.com/office/drawing/2014/main" id="{25870B9B-932E-46AD-A017-F21BB165601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450551" y="546224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45" name="Flowchart: Terminator 44">
                <a:extLst>
                  <a:ext uri="{FF2B5EF4-FFF2-40B4-BE49-F238E27FC236}">
                    <a16:creationId xmlns:a16="http://schemas.microsoft.com/office/drawing/2014/main" id="{4BD49103-1394-4AEA-972C-11033530DE42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007B9F42-F2F5-4E69-8787-31015795AA00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0FD584F7-84D4-45F6-9E7F-8AF03D90BD17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" name="Group 13" descr="Christmas Ball - Red">
              <a:extLst>
                <a:ext uri="{FF2B5EF4-FFF2-40B4-BE49-F238E27FC236}">
                  <a16:creationId xmlns:a16="http://schemas.microsoft.com/office/drawing/2014/main" id="{BC696DE1-95B6-4176-895C-7985A5F296F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65417" y="777791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42" name="Flowchart: Terminator 41">
                <a:extLst>
                  <a:ext uri="{FF2B5EF4-FFF2-40B4-BE49-F238E27FC236}">
                    <a16:creationId xmlns:a16="http://schemas.microsoft.com/office/drawing/2014/main" id="{6079591E-C77C-4271-880E-66C19ED1648C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AE94BAA-95EC-4A93-A2B5-15DE74ACB36F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0A5D541B-AF70-48EC-A631-5D18C64CC954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5" name="Group 14" descr="Christmas Ball - Green">
              <a:extLst>
                <a:ext uri="{FF2B5EF4-FFF2-40B4-BE49-F238E27FC236}">
                  <a16:creationId xmlns:a16="http://schemas.microsoft.com/office/drawing/2014/main" id="{C1612C5B-5ECE-47A5-B8BF-63ECCF5E1A8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0283" y="845562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9" name="Flowchart: Terminator 38">
                <a:extLst>
                  <a:ext uri="{FF2B5EF4-FFF2-40B4-BE49-F238E27FC236}">
                    <a16:creationId xmlns:a16="http://schemas.microsoft.com/office/drawing/2014/main" id="{D2E6EAAB-5A2C-4443-B29A-666A8B68C21B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5DBA588A-6779-4936-AFDE-B519629D6512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7F7A842-C7BF-4BB9-B722-ACDF12D00021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6" name="Group 15" descr="Christmas Ball - White">
              <a:extLst>
                <a:ext uri="{FF2B5EF4-FFF2-40B4-BE49-F238E27FC236}">
                  <a16:creationId xmlns:a16="http://schemas.microsoft.com/office/drawing/2014/main" id="{A73AE668-3921-40FB-A85B-74493D35E5C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95150" y="750819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6" name="Flowchart: Terminator 35">
                <a:extLst>
                  <a:ext uri="{FF2B5EF4-FFF2-40B4-BE49-F238E27FC236}">
                    <a16:creationId xmlns:a16="http://schemas.microsoft.com/office/drawing/2014/main" id="{76C69FF9-323D-4484-9806-07BE2E706C2B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D01BE19D-B337-495C-B57F-B6F721373FF5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D4E04FFD-4DCB-4A39-80BC-D2ABB12229A2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7" name="Group 16" descr="Christmas Ball - Red">
              <a:extLst>
                <a:ext uri="{FF2B5EF4-FFF2-40B4-BE49-F238E27FC236}">
                  <a16:creationId xmlns:a16="http://schemas.microsoft.com/office/drawing/2014/main" id="{4BA87798-E1AB-45BF-9491-C5F3AB6E23C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10017" y="454130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3" name="Flowchart: Terminator 32">
                <a:extLst>
                  <a:ext uri="{FF2B5EF4-FFF2-40B4-BE49-F238E27FC236}">
                    <a16:creationId xmlns:a16="http://schemas.microsoft.com/office/drawing/2014/main" id="{EF4CFE4F-68D8-4C6B-9AAD-7AFA14F38558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631F5A5-15E2-46AA-A831-75BFD5415CB8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372E40A-714A-4588-B08B-7E2CCCDD6E07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8" name="Group 17" descr="Glow Light">
              <a:extLst>
                <a:ext uri="{FF2B5EF4-FFF2-40B4-BE49-F238E27FC236}">
                  <a16:creationId xmlns:a16="http://schemas.microsoft.com/office/drawing/2014/main" id="{A6E97D63-B3F8-44C0-A378-E480FB8D7789}"/>
                </a:ext>
              </a:extLst>
            </p:cNvPr>
            <p:cNvGrpSpPr/>
            <p:nvPr/>
          </p:nvGrpSpPr>
          <p:grpSpPr>
            <a:xfrm>
              <a:off x="9196682" y="222038"/>
              <a:ext cx="1505451" cy="1505451"/>
              <a:chOff x="5994457" y="3309752"/>
              <a:chExt cx="2933700" cy="29337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26B89518-A576-49DD-80A4-45ED0A1DCF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7E533AB-0E22-463B-BFD7-339D2AD4450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9" name="Group 18" descr="Glow Light">
              <a:extLst>
                <a:ext uri="{FF2B5EF4-FFF2-40B4-BE49-F238E27FC236}">
                  <a16:creationId xmlns:a16="http://schemas.microsoft.com/office/drawing/2014/main" id="{4A7BA87D-D539-49D0-8B86-836283D1A8A0}"/>
                </a:ext>
              </a:extLst>
            </p:cNvPr>
            <p:cNvGrpSpPr/>
            <p:nvPr/>
          </p:nvGrpSpPr>
          <p:grpSpPr>
            <a:xfrm>
              <a:off x="7211548" y="454130"/>
              <a:ext cx="1505451" cy="1505451"/>
              <a:chOff x="5994457" y="3309752"/>
              <a:chExt cx="2933700" cy="293370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96C79B9-648B-45E5-9F91-40951878DC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2425AE6-D6F3-49AE-AC58-2574E3D85F3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0" name="Group 19" descr="Glow Light">
              <a:extLst>
                <a:ext uri="{FF2B5EF4-FFF2-40B4-BE49-F238E27FC236}">
                  <a16:creationId xmlns:a16="http://schemas.microsoft.com/office/drawing/2014/main" id="{954AAB0F-5B8D-45AE-96CF-C0CA6FB2A815}"/>
                </a:ext>
              </a:extLst>
            </p:cNvPr>
            <p:cNvGrpSpPr/>
            <p:nvPr/>
          </p:nvGrpSpPr>
          <p:grpSpPr>
            <a:xfrm>
              <a:off x="5222923" y="519988"/>
              <a:ext cx="1505451" cy="1505451"/>
              <a:chOff x="5994457" y="3309752"/>
              <a:chExt cx="2933700" cy="293370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11077E40-C192-4C6D-AC27-E470D103FB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633D704-7E16-4739-9A43-E491718CD4F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1" name="Group 20" descr="Glow Light">
              <a:extLst>
                <a:ext uri="{FF2B5EF4-FFF2-40B4-BE49-F238E27FC236}">
                  <a16:creationId xmlns:a16="http://schemas.microsoft.com/office/drawing/2014/main" id="{9FE813F5-B8A5-4D01-9297-3640B5F3131E}"/>
                </a:ext>
              </a:extLst>
            </p:cNvPr>
            <p:cNvGrpSpPr/>
            <p:nvPr/>
          </p:nvGrpSpPr>
          <p:grpSpPr>
            <a:xfrm>
              <a:off x="3185041" y="347217"/>
              <a:ext cx="1505451" cy="1505451"/>
              <a:chOff x="5994457" y="3309752"/>
              <a:chExt cx="2933700" cy="2933700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07C429F-274D-4863-B210-9AF2E5E550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E197646C-320E-4A78-ADCB-61384A47F03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2" name="Group 21" descr="Glow Light">
              <a:extLst>
                <a:ext uri="{FF2B5EF4-FFF2-40B4-BE49-F238E27FC236}">
                  <a16:creationId xmlns:a16="http://schemas.microsoft.com/office/drawing/2014/main" id="{8FF7A5EA-3EFA-4FAA-B10A-853E14C0551D}"/>
                </a:ext>
              </a:extLst>
            </p:cNvPr>
            <p:cNvGrpSpPr/>
            <p:nvPr/>
          </p:nvGrpSpPr>
          <p:grpSpPr>
            <a:xfrm>
              <a:off x="1285673" y="145869"/>
              <a:ext cx="1505451" cy="1505451"/>
              <a:chOff x="5994457" y="3309752"/>
              <a:chExt cx="2933700" cy="2933700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CB8C45F-3675-48A3-850D-D57B8AD37E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4706CE60-96E8-4219-812C-49415EDE91F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8456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8910E63-8B5C-488B-9148-FDAF8FD782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779404" y="811172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5019D-0D6B-4103-A77E-0FC59BF08C4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816D988-871F-4D47-A339-F59FBD2941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AF249E3-960B-43F4-85AC-7CC8B9DCCB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E7EEA9-57B0-45F4-83CF-C26E12D91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4629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664E416-B6F5-4ED6-9949-8E35A412F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779404" y="811172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E7652-5D3C-4E76-956A-5C108AF2F91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000" y="1152000"/>
            <a:ext cx="5436000" cy="49716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41BE8-1C3F-4074-B703-40E3D22E0C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36000" y="1152000"/>
            <a:ext cx="5436000" cy="49716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5C650-506C-498E-B8B7-39F8026E5C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B3A05-05E8-445C-BB5B-DA1D54017B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622FB4-5D9B-492E-A132-C638D7911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359999"/>
            <a:ext cx="11268000" cy="432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0432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E515843-C189-435F-A1C7-0ED2C71846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779404" y="811172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75C44-D05C-4272-B7EC-339F8BD805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04000" y="1152000"/>
            <a:ext cx="5436000" cy="324000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2DB9F-9247-4D82-830C-8822B5AF8F8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04000" y="1656000"/>
            <a:ext cx="5436000" cy="44676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0A9D2-98E8-4624-9AB0-A2A7650D5D0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36000" y="1152000"/>
            <a:ext cx="5436000" cy="324000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8E713-2787-430F-AA6B-FBE07D398129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36000" y="1656000"/>
            <a:ext cx="5436000" cy="44676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33452AC-ADCA-4BAA-B0CE-06475A9B68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2AEED25-03BC-4F5C-A647-A0656D21B6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E7564D-50B8-4218-8FE9-9D118079C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87593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D0B3F2F8-E152-48F9-B65A-BC997B9DF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779404" y="811172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83789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2182860-1543-4A85-A8A2-4062E2905E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779404" y="811172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BF89E-BDDC-4C9E-8C7C-CEF6EE14AA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BB5C5-E4D9-4F79-A754-DA8A6F1E93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997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ack Single Photo + Note">
    <p:bg>
      <p:bgPr>
        <a:gradFill>
          <a:gsLst>
            <a:gs pos="68000">
              <a:schemeClr val="accent6"/>
            </a:gs>
            <a:gs pos="0">
              <a:schemeClr val="accent3"/>
            </a:gs>
            <a:gs pos="100000">
              <a:schemeClr val="accent1">
                <a:lumMod val="50000"/>
              </a:schemeClr>
            </a:gs>
          </a:gsLst>
          <a:lin ang="13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3E5893C0-4DC0-4A3A-ABE0-70C5286B6CD9}"/>
              </a:ext>
            </a:extLst>
          </p:cNvPr>
          <p:cNvSpPr/>
          <p:nvPr userDrawn="1"/>
        </p:nvSpPr>
        <p:spPr>
          <a:xfrm rot="470507">
            <a:off x="6245630" y="1168420"/>
            <a:ext cx="4285906" cy="5204690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5F26CC71-45F7-447A-8D63-DEF2F5716705}"/>
              </a:ext>
            </a:extLst>
          </p:cNvPr>
          <p:cNvSpPr/>
          <p:nvPr userDrawn="1"/>
        </p:nvSpPr>
        <p:spPr>
          <a:xfrm rot="470507">
            <a:off x="6199180" y="1101672"/>
            <a:ext cx="4285906" cy="5204690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sp>
        <p:nvSpPr>
          <p:cNvPr id="108" name="Rectangle: Rounded Corners 107" descr="Photo Frame">
            <a:extLst>
              <a:ext uri="{FF2B5EF4-FFF2-40B4-BE49-F238E27FC236}">
                <a16:creationId xmlns:a16="http://schemas.microsoft.com/office/drawing/2014/main" id="{228A14A3-4C7E-4C0C-991C-668A4AACBD55}"/>
              </a:ext>
            </a:extLst>
          </p:cNvPr>
          <p:cNvSpPr/>
          <p:nvPr userDrawn="1"/>
        </p:nvSpPr>
        <p:spPr>
          <a:xfrm rot="404112">
            <a:off x="6054168" y="939043"/>
            <a:ext cx="4285906" cy="5204690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pic>
        <p:nvPicPr>
          <p:cNvPr id="113" name="Picture 112" descr="Bent Paper Shadow">
            <a:extLst>
              <a:ext uri="{FF2B5EF4-FFF2-40B4-BE49-F238E27FC236}">
                <a16:creationId xmlns:a16="http://schemas.microsoft.com/office/drawing/2014/main" id="{C7C04E57-4059-4066-B828-63C7EB8FD4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70507">
            <a:off x="5541235" y="5923524"/>
            <a:ext cx="4998221" cy="751450"/>
          </a:xfrm>
          <a:prstGeom prst="rect">
            <a:avLst/>
          </a:prstGeom>
        </p:spPr>
      </p:pic>
      <p:pic>
        <p:nvPicPr>
          <p:cNvPr id="110" name="Picture 109" descr="Bent Paper Shadow">
            <a:extLst>
              <a:ext uri="{FF2B5EF4-FFF2-40B4-BE49-F238E27FC236}">
                <a16:creationId xmlns:a16="http://schemas.microsoft.com/office/drawing/2014/main" id="{9D437EC5-F05D-4591-BA6D-71ED8FD691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70507">
            <a:off x="5494785" y="5856776"/>
            <a:ext cx="4998221" cy="751450"/>
          </a:xfrm>
          <a:prstGeom prst="rect">
            <a:avLst/>
          </a:prstGeom>
        </p:spPr>
      </p:pic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20F3243C-99E9-4523-BD14-A25CD77AA2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308611" y="128804"/>
            <a:ext cx="4487170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3"/>
            </a:solidFill>
            <a:round/>
          </a:ln>
          <a:effectLst>
            <a:outerShdw blurRad="469900" dist="800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B49775A-7FDD-49C7-99AC-287A550831BE}"/>
              </a:ext>
            </a:extLst>
          </p:cNvPr>
          <p:cNvSpPr/>
          <p:nvPr/>
        </p:nvSpPr>
        <p:spPr>
          <a:xfrm rot="21024567">
            <a:off x="1543033" y="1745431"/>
            <a:ext cx="2386746" cy="4102579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55" name="Group 154" descr="Gift">
            <a:extLst>
              <a:ext uri="{FF2B5EF4-FFF2-40B4-BE49-F238E27FC236}">
                <a16:creationId xmlns:a16="http://schemas.microsoft.com/office/drawing/2014/main" id="{327F93D0-45B1-4277-9423-32BCA000C9C0}"/>
              </a:ext>
            </a:extLst>
          </p:cNvPr>
          <p:cNvGrpSpPr>
            <a:grpSpLocks noChangeAspect="1"/>
          </p:cNvGrpSpPr>
          <p:nvPr/>
        </p:nvGrpSpPr>
        <p:grpSpPr>
          <a:xfrm rot="21024567">
            <a:off x="1992457" y="1511898"/>
            <a:ext cx="3417475" cy="4257862"/>
            <a:chOff x="3789770" y="95374"/>
            <a:chExt cx="2476410" cy="3085386"/>
          </a:xfrm>
        </p:grpSpPr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2F634BE6-02C2-487A-B6B0-055B6F54C3FE}"/>
                </a:ext>
              </a:extLst>
            </p:cNvPr>
            <p:cNvSpPr/>
            <p:nvPr/>
          </p:nvSpPr>
          <p:spPr>
            <a:xfrm>
              <a:off x="3789770" y="95374"/>
              <a:ext cx="2103363" cy="3085386"/>
            </a:xfrm>
            <a:prstGeom prst="roundRect">
              <a:avLst>
                <a:gd name="adj" fmla="val 2572"/>
              </a:avLst>
            </a:prstGeom>
            <a:pattFill prst="weave">
              <a:fgClr>
                <a:srgbClr val="2B2829"/>
              </a:fgClr>
              <a:bgClr>
                <a:srgbClr val="9E9388"/>
              </a:bgClr>
            </a:patt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1750" h="25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490A4C84-0418-4AA0-8FAB-FCB912399F2A}"/>
                </a:ext>
              </a:extLst>
            </p:cNvPr>
            <p:cNvGrpSpPr/>
            <p:nvPr/>
          </p:nvGrpSpPr>
          <p:grpSpPr>
            <a:xfrm>
              <a:off x="4646484" y="2574446"/>
              <a:ext cx="1619696" cy="380707"/>
              <a:chOff x="4640134" y="2568096"/>
              <a:chExt cx="1619696" cy="380707"/>
            </a:xfrm>
          </p:grpSpPr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E154DCC0-CBC6-43CE-BA4D-823187CD44CF}"/>
                  </a:ext>
                </a:extLst>
              </p:cNvPr>
              <p:cNvSpPr/>
              <p:nvPr/>
            </p:nvSpPr>
            <p:spPr>
              <a:xfrm rot="8100000">
                <a:off x="4674979" y="2568096"/>
                <a:ext cx="1584851" cy="380707"/>
              </a:xfrm>
              <a:custGeom>
                <a:avLst/>
                <a:gdLst>
                  <a:gd name="connsiteX0" fmla="*/ 0 w 1584851"/>
                  <a:gd name="connsiteY0" fmla="*/ 380707 h 380707"/>
                  <a:gd name="connsiteX1" fmla="*/ 380707 w 1584851"/>
                  <a:gd name="connsiteY1" fmla="*/ 0 h 380707"/>
                  <a:gd name="connsiteX2" fmla="*/ 1204144 w 1584851"/>
                  <a:gd name="connsiteY2" fmla="*/ 0 h 380707"/>
                  <a:gd name="connsiteX3" fmla="*/ 1584851 w 1584851"/>
                  <a:gd name="connsiteY3" fmla="*/ 380707 h 380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84851" h="380707">
                    <a:moveTo>
                      <a:pt x="0" y="380707"/>
                    </a:moveTo>
                    <a:lnTo>
                      <a:pt x="380707" y="0"/>
                    </a:lnTo>
                    <a:lnTo>
                      <a:pt x="1204144" y="0"/>
                    </a:lnTo>
                    <a:lnTo>
                      <a:pt x="1584851" y="380707"/>
                    </a:lnTo>
                    <a:close/>
                  </a:path>
                </a:pathLst>
              </a:cu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01B5EF5C-CE3F-4408-8443-0BC8C45D4459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572450" y="2398500"/>
                <a:ext cx="0" cy="905294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51EF3062-F553-4112-945E-52E87366571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369126" y="1918836"/>
                <a:ext cx="0" cy="1457983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95767730-075F-4464-AFF4-86A9048EEC26}"/>
              </a:ext>
            </a:extLst>
          </p:cNvPr>
          <p:cNvCxnSpPr>
            <a:cxnSpLocks/>
          </p:cNvCxnSpPr>
          <p:nvPr/>
        </p:nvCxnSpPr>
        <p:spPr>
          <a:xfrm rot="-180000">
            <a:off x="2988302" y="3591959"/>
            <a:ext cx="121512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 descr="Gift name card">
            <a:extLst>
              <a:ext uri="{FF2B5EF4-FFF2-40B4-BE49-F238E27FC236}">
                <a16:creationId xmlns:a16="http://schemas.microsoft.com/office/drawing/2014/main" id="{B3E5A98D-1FA4-4539-A1F4-F1FEBACBBDE5}"/>
              </a:ext>
            </a:extLst>
          </p:cNvPr>
          <p:cNvGrpSpPr/>
          <p:nvPr userDrawn="1"/>
        </p:nvGrpSpPr>
        <p:grpSpPr>
          <a:xfrm>
            <a:off x="2549377" y="1692767"/>
            <a:ext cx="2028909" cy="2244944"/>
            <a:chOff x="2549377" y="1692767"/>
            <a:chExt cx="2028909" cy="2244944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2395C3CF-8A09-4B38-BFE9-F7EE840B87BC}"/>
                </a:ext>
              </a:extLst>
            </p:cNvPr>
            <p:cNvGrpSpPr/>
            <p:nvPr/>
          </p:nvGrpSpPr>
          <p:grpSpPr>
            <a:xfrm rot="21440665">
              <a:off x="2549377" y="1692767"/>
              <a:ext cx="2028909" cy="2244944"/>
              <a:chOff x="765070" y="53821"/>
              <a:chExt cx="4998221" cy="5530422"/>
            </a:xfrm>
          </p:grpSpPr>
          <p:pic>
            <p:nvPicPr>
              <p:cNvPr id="162" name="Picture 161" descr="Bent Paper Shadow">
                <a:extLst>
                  <a:ext uri="{FF2B5EF4-FFF2-40B4-BE49-F238E27FC236}">
                    <a16:creationId xmlns:a16="http://schemas.microsoft.com/office/drawing/2014/main" id="{3D2334B3-2615-4669-8AFF-75623F2F16D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765070" y="4832793"/>
                <a:ext cx="4998221" cy="751450"/>
              </a:xfrm>
              <a:prstGeom prst="rect">
                <a:avLst/>
              </a:prstGeom>
            </p:spPr>
          </p:pic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1A4B8EB4-A60F-4724-A008-A2C138C54132}"/>
                  </a:ext>
                </a:extLst>
              </p:cNvPr>
              <p:cNvSpPr/>
              <p:nvPr userDrawn="1"/>
            </p:nvSpPr>
            <p:spPr>
              <a:xfrm rot="10800000">
                <a:off x="1121229" y="53821"/>
                <a:ext cx="4285906" cy="5204691"/>
              </a:xfrm>
              <a:custGeom>
                <a:avLst/>
                <a:gdLst>
                  <a:gd name="connsiteX0" fmla="*/ 2142954 w 4285906"/>
                  <a:gd name="connsiteY0" fmla="*/ 4974146 h 5204691"/>
                  <a:gd name="connsiteX1" fmla="*/ 2275544 w 4285906"/>
                  <a:gd name="connsiteY1" fmla="*/ 4841556 h 5204691"/>
                  <a:gd name="connsiteX2" fmla="*/ 2142954 w 4285906"/>
                  <a:gd name="connsiteY2" fmla="*/ 4708966 h 5204691"/>
                  <a:gd name="connsiteX3" fmla="*/ 2010364 w 4285906"/>
                  <a:gd name="connsiteY3" fmla="*/ 4841556 h 5204691"/>
                  <a:gd name="connsiteX4" fmla="*/ 2142954 w 4285906"/>
                  <a:gd name="connsiteY4" fmla="*/ 4974146 h 5204691"/>
                  <a:gd name="connsiteX5" fmla="*/ 2142953 w 4285906"/>
                  <a:gd name="connsiteY5" fmla="*/ 5204691 h 5204691"/>
                  <a:gd name="connsiteX6" fmla="*/ 0 w 4285906"/>
                  <a:gd name="connsiteY6" fmla="*/ 4163753 h 5204691"/>
                  <a:gd name="connsiteX7" fmla="*/ 0 w 4285906"/>
                  <a:gd name="connsiteY7" fmla="*/ 0 h 5204691"/>
                  <a:gd name="connsiteX8" fmla="*/ 4285906 w 4285906"/>
                  <a:gd name="connsiteY8" fmla="*/ 0 h 5204691"/>
                  <a:gd name="connsiteX9" fmla="*/ 4285906 w 4285906"/>
                  <a:gd name="connsiteY9" fmla="*/ 4163753 h 520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85906" h="5204691">
                    <a:moveTo>
                      <a:pt x="2142954" y="4974146"/>
                    </a:moveTo>
                    <a:cubicBezTo>
                      <a:pt x="2216181" y="4974146"/>
                      <a:pt x="2275544" y="4914783"/>
                      <a:pt x="2275544" y="4841556"/>
                    </a:cubicBezTo>
                    <a:cubicBezTo>
                      <a:pt x="2275544" y="4768329"/>
                      <a:pt x="2216181" y="4708966"/>
                      <a:pt x="2142954" y="4708966"/>
                    </a:cubicBezTo>
                    <a:cubicBezTo>
                      <a:pt x="2069727" y="4708966"/>
                      <a:pt x="2010364" y="4768329"/>
                      <a:pt x="2010364" y="4841556"/>
                    </a:cubicBezTo>
                    <a:cubicBezTo>
                      <a:pt x="2010364" y="4914783"/>
                      <a:pt x="2069727" y="4974146"/>
                      <a:pt x="2142954" y="4974146"/>
                    </a:cubicBezTo>
                    <a:close/>
                    <a:moveTo>
                      <a:pt x="2142953" y="5204691"/>
                    </a:moveTo>
                    <a:lnTo>
                      <a:pt x="0" y="4163753"/>
                    </a:lnTo>
                    <a:lnTo>
                      <a:pt x="0" y="0"/>
                    </a:lnTo>
                    <a:lnTo>
                      <a:pt x="4285906" y="0"/>
                    </a:lnTo>
                    <a:lnTo>
                      <a:pt x="4285906" y="4163753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lin ang="0" scaled="0"/>
              </a:gradFill>
              <a:ln w="3175">
                <a:solidFill>
                  <a:schemeClr val="bg1">
                    <a:lumMod val="85000"/>
                  </a:schemeClr>
                </a:solidFill>
              </a:ln>
              <a:effectLst/>
              <a:scene3d>
                <a:camera prst="orthographicFront"/>
                <a:lightRig rig="threePt" dir="t">
                  <a:rot lat="0" lon="0" rev="20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200" noProof="0"/>
              </a:p>
            </p:txBody>
          </p:sp>
        </p:grp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FEE6BAA-5116-4B62-8888-2678916C6B1E}"/>
                </a:ext>
              </a:extLst>
            </p:cNvPr>
            <p:cNvSpPr/>
            <p:nvPr/>
          </p:nvSpPr>
          <p:spPr>
            <a:xfrm>
              <a:off x="3122286" y="1746134"/>
              <a:ext cx="857250" cy="107586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8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FCDF900-2255-4966-B5E8-26F8835BEE60}"/>
              </a:ext>
            </a:extLst>
          </p:cNvPr>
          <p:cNvGrpSpPr/>
          <p:nvPr/>
        </p:nvGrpSpPr>
        <p:grpSpPr>
          <a:xfrm>
            <a:off x="11414264" y="6246003"/>
            <a:ext cx="493671" cy="493671"/>
            <a:chOff x="11414264" y="6246003"/>
            <a:chExt cx="493671" cy="49367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0325D38-443A-4183-BD5E-474FDC42D1E5}"/>
                </a:ext>
              </a:extLst>
            </p:cNvPr>
            <p:cNvSpPr/>
            <p:nvPr/>
          </p:nvSpPr>
          <p:spPr>
            <a:xfrm>
              <a:off x="11624441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CF974E4-126E-4A4C-B607-1145479E0EB8}"/>
                </a:ext>
              </a:extLst>
            </p:cNvPr>
            <p:cNvSpPr/>
            <p:nvPr/>
          </p:nvSpPr>
          <p:spPr>
            <a:xfrm>
              <a:off x="11648879" y="6480618"/>
              <a:ext cx="29327" cy="24440"/>
            </a:xfrm>
            <a:custGeom>
              <a:avLst/>
              <a:gdLst>
                <a:gd name="connsiteX0" fmla="*/ 4879 w 39034"/>
                <a:gd name="connsiteY0" fmla="*/ 4879 h 32528"/>
                <a:gd name="connsiteX1" fmla="*/ 37408 w 39034"/>
                <a:gd name="connsiteY1" fmla="*/ 4879 h 32528"/>
                <a:gd name="connsiteX2" fmla="*/ 37408 w 39034"/>
                <a:gd name="connsiteY2" fmla="*/ 30902 h 32528"/>
                <a:gd name="connsiteX3" fmla="*/ 4879 w 39034"/>
                <a:gd name="connsiteY3" fmla="*/ 30902 h 3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2528">
                  <a:moveTo>
                    <a:pt x="4879" y="4879"/>
                  </a:moveTo>
                  <a:lnTo>
                    <a:pt x="37408" y="4879"/>
                  </a:lnTo>
                  <a:lnTo>
                    <a:pt x="37408" y="30902"/>
                  </a:lnTo>
                  <a:lnTo>
                    <a:pt x="4879" y="3090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BD60426-DED4-41E8-A9FA-0D9A9876109B}"/>
                </a:ext>
              </a:extLst>
            </p:cNvPr>
            <p:cNvSpPr/>
            <p:nvPr/>
          </p:nvSpPr>
          <p:spPr>
            <a:xfrm>
              <a:off x="11624441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025008-47DF-4180-8D79-F5C2DA555493}"/>
                </a:ext>
              </a:extLst>
            </p:cNvPr>
            <p:cNvSpPr/>
            <p:nvPr/>
          </p:nvSpPr>
          <p:spPr>
            <a:xfrm>
              <a:off x="11673319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03298BF-4B83-4EA4-8738-0F7DFEC5A264}"/>
                </a:ext>
              </a:extLst>
            </p:cNvPr>
            <p:cNvSpPr/>
            <p:nvPr/>
          </p:nvSpPr>
          <p:spPr>
            <a:xfrm>
              <a:off x="11673319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A72499A-D856-4D2F-AB34-7748CFBC4750}"/>
                </a:ext>
              </a:extLst>
            </p:cNvPr>
            <p:cNvSpPr/>
            <p:nvPr/>
          </p:nvSpPr>
          <p:spPr>
            <a:xfrm>
              <a:off x="11414264" y="6246003"/>
              <a:ext cx="215065" cy="215065"/>
            </a:xfrm>
            <a:custGeom>
              <a:avLst/>
              <a:gdLst>
                <a:gd name="connsiteX0" fmla="*/ 284624 w 286250"/>
                <a:gd name="connsiteY0" fmla="*/ 161016 h 286250"/>
                <a:gd name="connsiteX1" fmla="*/ 258602 w 286250"/>
                <a:gd name="connsiteY1" fmla="*/ 161016 h 286250"/>
                <a:gd name="connsiteX2" fmla="*/ 258602 w 286250"/>
                <a:gd name="connsiteY2" fmla="*/ 128488 h 286250"/>
                <a:gd name="connsiteX3" fmla="*/ 226073 w 286250"/>
                <a:gd name="connsiteY3" fmla="*/ 128488 h 286250"/>
                <a:gd name="connsiteX4" fmla="*/ 226073 w 286250"/>
                <a:gd name="connsiteY4" fmla="*/ 95959 h 286250"/>
                <a:gd name="connsiteX5" fmla="*/ 193545 w 286250"/>
                <a:gd name="connsiteY5" fmla="*/ 95959 h 286250"/>
                <a:gd name="connsiteX6" fmla="*/ 193545 w 286250"/>
                <a:gd name="connsiteY6" fmla="*/ 69936 h 286250"/>
                <a:gd name="connsiteX7" fmla="*/ 161016 w 286250"/>
                <a:gd name="connsiteY7" fmla="*/ 69936 h 286250"/>
                <a:gd name="connsiteX8" fmla="*/ 161016 w 286250"/>
                <a:gd name="connsiteY8" fmla="*/ 37408 h 286250"/>
                <a:gd name="connsiteX9" fmla="*/ 134993 w 286250"/>
                <a:gd name="connsiteY9" fmla="*/ 37408 h 286250"/>
                <a:gd name="connsiteX10" fmla="*/ 134993 w 286250"/>
                <a:gd name="connsiteY10" fmla="*/ 4879 h 286250"/>
                <a:gd name="connsiteX11" fmla="*/ 102465 w 286250"/>
                <a:gd name="connsiteY11" fmla="*/ 4879 h 286250"/>
                <a:gd name="connsiteX12" fmla="*/ 102465 w 286250"/>
                <a:gd name="connsiteY12" fmla="*/ 95959 h 286250"/>
                <a:gd name="connsiteX13" fmla="*/ 134993 w 286250"/>
                <a:gd name="connsiteY13" fmla="*/ 95959 h 286250"/>
                <a:gd name="connsiteX14" fmla="*/ 134993 w 286250"/>
                <a:gd name="connsiteY14" fmla="*/ 128488 h 286250"/>
                <a:gd name="connsiteX15" fmla="*/ 161016 w 286250"/>
                <a:gd name="connsiteY15" fmla="*/ 128488 h 286250"/>
                <a:gd name="connsiteX16" fmla="*/ 161016 w 286250"/>
                <a:gd name="connsiteY16" fmla="*/ 161016 h 286250"/>
                <a:gd name="connsiteX17" fmla="*/ 193545 w 286250"/>
                <a:gd name="connsiteY17" fmla="*/ 161016 h 286250"/>
                <a:gd name="connsiteX18" fmla="*/ 193545 w 286250"/>
                <a:gd name="connsiteY18" fmla="*/ 193545 h 286250"/>
                <a:gd name="connsiteX19" fmla="*/ 226073 w 286250"/>
                <a:gd name="connsiteY19" fmla="*/ 193545 h 286250"/>
                <a:gd name="connsiteX20" fmla="*/ 226073 w 286250"/>
                <a:gd name="connsiteY20" fmla="*/ 219567 h 286250"/>
                <a:gd name="connsiteX21" fmla="*/ 258602 w 286250"/>
                <a:gd name="connsiteY21" fmla="*/ 219567 h 286250"/>
                <a:gd name="connsiteX22" fmla="*/ 258602 w 286250"/>
                <a:gd name="connsiteY22" fmla="*/ 252096 h 286250"/>
                <a:gd name="connsiteX23" fmla="*/ 226073 w 286250"/>
                <a:gd name="connsiteY23" fmla="*/ 252096 h 286250"/>
                <a:gd name="connsiteX24" fmla="*/ 226073 w 286250"/>
                <a:gd name="connsiteY24" fmla="*/ 219567 h 286250"/>
                <a:gd name="connsiteX25" fmla="*/ 193545 w 286250"/>
                <a:gd name="connsiteY25" fmla="*/ 219567 h 286250"/>
                <a:gd name="connsiteX26" fmla="*/ 193545 w 286250"/>
                <a:gd name="connsiteY26" fmla="*/ 193545 h 286250"/>
                <a:gd name="connsiteX27" fmla="*/ 161016 w 286250"/>
                <a:gd name="connsiteY27" fmla="*/ 193545 h 286250"/>
                <a:gd name="connsiteX28" fmla="*/ 161016 w 286250"/>
                <a:gd name="connsiteY28" fmla="*/ 161016 h 286250"/>
                <a:gd name="connsiteX29" fmla="*/ 134993 w 286250"/>
                <a:gd name="connsiteY29" fmla="*/ 161016 h 286250"/>
                <a:gd name="connsiteX30" fmla="*/ 134993 w 286250"/>
                <a:gd name="connsiteY30" fmla="*/ 128488 h 286250"/>
                <a:gd name="connsiteX31" fmla="*/ 102465 w 286250"/>
                <a:gd name="connsiteY31" fmla="*/ 128488 h 286250"/>
                <a:gd name="connsiteX32" fmla="*/ 102465 w 286250"/>
                <a:gd name="connsiteY32" fmla="*/ 95959 h 286250"/>
                <a:gd name="connsiteX33" fmla="*/ 4879 w 286250"/>
                <a:gd name="connsiteY33" fmla="*/ 95959 h 286250"/>
                <a:gd name="connsiteX34" fmla="*/ 4879 w 286250"/>
                <a:gd name="connsiteY34" fmla="*/ 128488 h 286250"/>
                <a:gd name="connsiteX35" fmla="*/ 37408 w 286250"/>
                <a:gd name="connsiteY35" fmla="*/ 128488 h 286250"/>
                <a:gd name="connsiteX36" fmla="*/ 37408 w 286250"/>
                <a:gd name="connsiteY36" fmla="*/ 161016 h 286250"/>
                <a:gd name="connsiteX37" fmla="*/ 69936 w 286250"/>
                <a:gd name="connsiteY37" fmla="*/ 161016 h 286250"/>
                <a:gd name="connsiteX38" fmla="*/ 69936 w 286250"/>
                <a:gd name="connsiteY38" fmla="*/ 193545 h 286250"/>
                <a:gd name="connsiteX39" fmla="*/ 102465 w 286250"/>
                <a:gd name="connsiteY39" fmla="*/ 193545 h 286250"/>
                <a:gd name="connsiteX40" fmla="*/ 102465 w 286250"/>
                <a:gd name="connsiteY40" fmla="*/ 219567 h 286250"/>
                <a:gd name="connsiteX41" fmla="*/ 134993 w 286250"/>
                <a:gd name="connsiteY41" fmla="*/ 219567 h 286250"/>
                <a:gd name="connsiteX42" fmla="*/ 134993 w 286250"/>
                <a:gd name="connsiteY42" fmla="*/ 252096 h 286250"/>
                <a:gd name="connsiteX43" fmla="*/ 161016 w 286250"/>
                <a:gd name="connsiteY43" fmla="*/ 252096 h 286250"/>
                <a:gd name="connsiteX44" fmla="*/ 161016 w 286250"/>
                <a:gd name="connsiteY44" fmla="*/ 284624 h 286250"/>
                <a:gd name="connsiteX45" fmla="*/ 259252 w 286250"/>
                <a:gd name="connsiteY45" fmla="*/ 284624 h 286250"/>
                <a:gd name="connsiteX46" fmla="*/ 284624 w 286250"/>
                <a:gd name="connsiteY46" fmla="*/ 284624 h 286250"/>
                <a:gd name="connsiteX47" fmla="*/ 284624 w 286250"/>
                <a:gd name="connsiteY47" fmla="*/ 252746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284624" y="161016"/>
                  </a:moveTo>
                  <a:lnTo>
                    <a:pt x="258602" y="161016"/>
                  </a:lnTo>
                  <a:lnTo>
                    <a:pt x="258602" y="128488"/>
                  </a:lnTo>
                  <a:lnTo>
                    <a:pt x="226073" y="128488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161016" y="69936"/>
                  </a:lnTo>
                  <a:lnTo>
                    <a:pt x="161016" y="37408"/>
                  </a:lnTo>
                  <a:lnTo>
                    <a:pt x="134993" y="37408"/>
                  </a:lnTo>
                  <a:lnTo>
                    <a:pt x="134993" y="4879"/>
                  </a:lnTo>
                  <a:lnTo>
                    <a:pt x="102465" y="4879"/>
                  </a:lnTo>
                  <a:lnTo>
                    <a:pt x="102465" y="95959"/>
                  </a:lnTo>
                  <a:lnTo>
                    <a:pt x="134993" y="95959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93545" y="161016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219567"/>
                  </a:lnTo>
                  <a:lnTo>
                    <a:pt x="258602" y="219567"/>
                  </a:lnTo>
                  <a:lnTo>
                    <a:pt x="258602" y="252096"/>
                  </a:lnTo>
                  <a:lnTo>
                    <a:pt x="226073" y="252096"/>
                  </a:lnTo>
                  <a:lnTo>
                    <a:pt x="226073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161016" y="193545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02465" y="128488"/>
                  </a:lnTo>
                  <a:lnTo>
                    <a:pt x="102465" y="95959"/>
                  </a:lnTo>
                  <a:lnTo>
                    <a:pt x="4879" y="95959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19567"/>
                  </a:lnTo>
                  <a:lnTo>
                    <a:pt x="134993" y="219567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84624"/>
                  </a:lnTo>
                  <a:lnTo>
                    <a:pt x="259252" y="284624"/>
                  </a:lnTo>
                  <a:lnTo>
                    <a:pt x="284624" y="284624"/>
                  </a:lnTo>
                  <a:lnTo>
                    <a:pt x="284624" y="25274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EB1594-5F6E-4CBB-8217-B6516A40281E}"/>
                </a:ext>
              </a:extLst>
            </p:cNvPr>
            <p:cNvSpPr/>
            <p:nvPr/>
          </p:nvSpPr>
          <p:spPr>
            <a:xfrm>
              <a:off x="11697758" y="6524609"/>
              <a:ext cx="210177" cy="215065"/>
            </a:xfrm>
            <a:custGeom>
              <a:avLst/>
              <a:gdLst>
                <a:gd name="connsiteX0" fmla="*/ 4879 w 279745"/>
                <a:gd name="connsiteY0" fmla="*/ 128488 h 286250"/>
                <a:gd name="connsiteX1" fmla="*/ 30902 w 279745"/>
                <a:gd name="connsiteY1" fmla="*/ 128488 h 286250"/>
                <a:gd name="connsiteX2" fmla="*/ 30902 w 279745"/>
                <a:gd name="connsiteY2" fmla="*/ 161016 h 286250"/>
                <a:gd name="connsiteX3" fmla="*/ 63431 w 279745"/>
                <a:gd name="connsiteY3" fmla="*/ 161016 h 286250"/>
                <a:gd name="connsiteX4" fmla="*/ 63431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128488 w 279745"/>
                <a:gd name="connsiteY7" fmla="*/ 219567 h 286250"/>
                <a:gd name="connsiteX8" fmla="*/ 128488 w 279745"/>
                <a:gd name="connsiteY8" fmla="*/ 252096 h 286250"/>
                <a:gd name="connsiteX9" fmla="*/ 154510 w 279745"/>
                <a:gd name="connsiteY9" fmla="*/ 252096 h 286250"/>
                <a:gd name="connsiteX10" fmla="*/ 154510 w 279745"/>
                <a:gd name="connsiteY10" fmla="*/ 284624 h 286250"/>
                <a:gd name="connsiteX11" fmla="*/ 187039 w 279745"/>
                <a:gd name="connsiteY11" fmla="*/ 284624 h 286250"/>
                <a:gd name="connsiteX12" fmla="*/ 187039 w 279745"/>
                <a:gd name="connsiteY12" fmla="*/ 193545 h 286250"/>
                <a:gd name="connsiteX13" fmla="*/ 154510 w 279745"/>
                <a:gd name="connsiteY13" fmla="*/ 193545 h 286250"/>
                <a:gd name="connsiteX14" fmla="*/ 154510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95959 w 279745"/>
                <a:gd name="connsiteY17" fmla="*/ 128488 h 286250"/>
                <a:gd name="connsiteX18" fmla="*/ 95959 w 279745"/>
                <a:gd name="connsiteY18" fmla="*/ 95959 h 286250"/>
                <a:gd name="connsiteX19" fmla="*/ 63431 w 279745"/>
                <a:gd name="connsiteY19" fmla="*/ 95959 h 286250"/>
                <a:gd name="connsiteX20" fmla="*/ 63431 w 279745"/>
                <a:gd name="connsiteY20" fmla="*/ 69936 h 286250"/>
                <a:gd name="connsiteX21" fmla="*/ 30902 w 279745"/>
                <a:gd name="connsiteY21" fmla="*/ 69936 h 286250"/>
                <a:gd name="connsiteX22" fmla="*/ 30902 w 279745"/>
                <a:gd name="connsiteY22" fmla="*/ 37408 h 286250"/>
                <a:gd name="connsiteX23" fmla="*/ 63431 w 279745"/>
                <a:gd name="connsiteY23" fmla="*/ 37408 h 286250"/>
                <a:gd name="connsiteX24" fmla="*/ 63431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128488 w 279745"/>
                <a:gd name="connsiteY27" fmla="*/ 95959 h 286250"/>
                <a:gd name="connsiteX28" fmla="*/ 128488 w 279745"/>
                <a:gd name="connsiteY28" fmla="*/ 128488 h 286250"/>
                <a:gd name="connsiteX29" fmla="*/ 154510 w 279745"/>
                <a:gd name="connsiteY29" fmla="*/ 128488 h 286250"/>
                <a:gd name="connsiteX30" fmla="*/ 154510 w 279745"/>
                <a:gd name="connsiteY30" fmla="*/ 161016 h 286250"/>
                <a:gd name="connsiteX31" fmla="*/ 187039 w 279745"/>
                <a:gd name="connsiteY31" fmla="*/ 161016 h 286250"/>
                <a:gd name="connsiteX32" fmla="*/ 187039 w 279745"/>
                <a:gd name="connsiteY32" fmla="*/ 193545 h 286250"/>
                <a:gd name="connsiteX33" fmla="*/ 278119 w 279745"/>
                <a:gd name="connsiteY33" fmla="*/ 193545 h 286250"/>
                <a:gd name="connsiteX34" fmla="*/ 278119 w 279745"/>
                <a:gd name="connsiteY34" fmla="*/ 161016 h 286250"/>
                <a:gd name="connsiteX35" fmla="*/ 252096 w 279745"/>
                <a:gd name="connsiteY35" fmla="*/ 161016 h 286250"/>
                <a:gd name="connsiteX36" fmla="*/ 252096 w 279745"/>
                <a:gd name="connsiteY36" fmla="*/ 128488 h 286250"/>
                <a:gd name="connsiteX37" fmla="*/ 219567 w 279745"/>
                <a:gd name="connsiteY37" fmla="*/ 128488 h 286250"/>
                <a:gd name="connsiteX38" fmla="*/ 219567 w 279745"/>
                <a:gd name="connsiteY38" fmla="*/ 95959 h 286250"/>
                <a:gd name="connsiteX39" fmla="*/ 187039 w 279745"/>
                <a:gd name="connsiteY39" fmla="*/ 95959 h 286250"/>
                <a:gd name="connsiteX40" fmla="*/ 187039 w 279745"/>
                <a:gd name="connsiteY40" fmla="*/ 69936 h 286250"/>
                <a:gd name="connsiteX41" fmla="*/ 154510 w 279745"/>
                <a:gd name="connsiteY41" fmla="*/ 69936 h 286250"/>
                <a:gd name="connsiteX42" fmla="*/ 154510 w 279745"/>
                <a:gd name="connsiteY42" fmla="*/ 37408 h 286250"/>
                <a:gd name="connsiteX43" fmla="*/ 128488 w 279745"/>
                <a:gd name="connsiteY43" fmla="*/ 37408 h 286250"/>
                <a:gd name="connsiteX44" fmla="*/ 128488 w 279745"/>
                <a:gd name="connsiteY44" fmla="*/ 4879 h 286250"/>
                <a:gd name="connsiteX45" fmla="*/ 36757 w 279745"/>
                <a:gd name="connsiteY45" fmla="*/ 4879 h 286250"/>
                <a:gd name="connsiteX46" fmla="*/ 4879 w 279745"/>
                <a:gd name="connsiteY46" fmla="*/ 4879 h 286250"/>
                <a:gd name="connsiteX47" fmla="*/ 4879 w 279745"/>
                <a:gd name="connsiteY47" fmla="*/ 36757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4879" y="128488"/>
                  </a:moveTo>
                  <a:lnTo>
                    <a:pt x="30902" y="128488"/>
                  </a:lnTo>
                  <a:lnTo>
                    <a:pt x="30902" y="161016"/>
                  </a:lnTo>
                  <a:lnTo>
                    <a:pt x="63431" y="161016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128488" y="219567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84624"/>
                  </a:lnTo>
                  <a:lnTo>
                    <a:pt x="187039" y="284624"/>
                  </a:lnTo>
                  <a:lnTo>
                    <a:pt x="187039" y="193545"/>
                  </a:lnTo>
                  <a:lnTo>
                    <a:pt x="154510" y="193545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95959" y="128488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69936"/>
                  </a:lnTo>
                  <a:lnTo>
                    <a:pt x="30902" y="69936"/>
                  </a:lnTo>
                  <a:lnTo>
                    <a:pt x="30902" y="37408"/>
                  </a:lnTo>
                  <a:lnTo>
                    <a:pt x="63431" y="37408"/>
                  </a:lnTo>
                  <a:lnTo>
                    <a:pt x="63431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128488" y="95959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161016"/>
                  </a:lnTo>
                  <a:lnTo>
                    <a:pt x="187039" y="161016"/>
                  </a:lnTo>
                  <a:lnTo>
                    <a:pt x="187039" y="193545"/>
                  </a:lnTo>
                  <a:lnTo>
                    <a:pt x="278119" y="193545"/>
                  </a:lnTo>
                  <a:lnTo>
                    <a:pt x="278119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19567" y="128488"/>
                  </a:lnTo>
                  <a:lnTo>
                    <a:pt x="219567" y="95959"/>
                  </a:lnTo>
                  <a:lnTo>
                    <a:pt x="187039" y="95959"/>
                  </a:lnTo>
                  <a:lnTo>
                    <a:pt x="187039" y="69936"/>
                  </a:lnTo>
                  <a:lnTo>
                    <a:pt x="154510" y="69936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4879"/>
                  </a:lnTo>
                  <a:lnTo>
                    <a:pt x="36757" y="4879"/>
                  </a:lnTo>
                  <a:lnTo>
                    <a:pt x="4879" y="4879"/>
                  </a:lnTo>
                  <a:lnTo>
                    <a:pt x="4879" y="3675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B6BD3A6-04B5-40A3-974E-F33CC43780DE}"/>
                </a:ext>
              </a:extLst>
            </p:cNvPr>
            <p:cNvSpPr/>
            <p:nvPr/>
          </p:nvSpPr>
          <p:spPr>
            <a:xfrm>
              <a:off x="11414264" y="6524609"/>
              <a:ext cx="215065" cy="215065"/>
            </a:xfrm>
            <a:custGeom>
              <a:avLst/>
              <a:gdLst>
                <a:gd name="connsiteX0" fmla="*/ 161016 w 286250"/>
                <a:gd name="connsiteY0" fmla="*/ 4879 h 286250"/>
                <a:gd name="connsiteX1" fmla="*/ 161016 w 286250"/>
                <a:gd name="connsiteY1" fmla="*/ 37408 h 286250"/>
                <a:gd name="connsiteX2" fmla="*/ 134993 w 286250"/>
                <a:gd name="connsiteY2" fmla="*/ 37408 h 286250"/>
                <a:gd name="connsiteX3" fmla="*/ 134993 w 286250"/>
                <a:gd name="connsiteY3" fmla="*/ 69936 h 286250"/>
                <a:gd name="connsiteX4" fmla="*/ 102465 w 286250"/>
                <a:gd name="connsiteY4" fmla="*/ 69936 h 286250"/>
                <a:gd name="connsiteX5" fmla="*/ 102465 w 286250"/>
                <a:gd name="connsiteY5" fmla="*/ 95959 h 286250"/>
                <a:gd name="connsiteX6" fmla="*/ 69936 w 286250"/>
                <a:gd name="connsiteY6" fmla="*/ 95959 h 286250"/>
                <a:gd name="connsiteX7" fmla="*/ 69936 w 286250"/>
                <a:gd name="connsiteY7" fmla="*/ 128488 h 286250"/>
                <a:gd name="connsiteX8" fmla="*/ 37408 w 286250"/>
                <a:gd name="connsiteY8" fmla="*/ 128488 h 286250"/>
                <a:gd name="connsiteX9" fmla="*/ 37408 w 286250"/>
                <a:gd name="connsiteY9" fmla="*/ 161016 h 286250"/>
                <a:gd name="connsiteX10" fmla="*/ 4879 w 286250"/>
                <a:gd name="connsiteY10" fmla="*/ 161016 h 286250"/>
                <a:gd name="connsiteX11" fmla="*/ 4879 w 286250"/>
                <a:gd name="connsiteY11" fmla="*/ 193545 h 286250"/>
                <a:gd name="connsiteX12" fmla="*/ 102465 w 286250"/>
                <a:gd name="connsiteY12" fmla="*/ 193545 h 286250"/>
                <a:gd name="connsiteX13" fmla="*/ 102465 w 286250"/>
                <a:gd name="connsiteY13" fmla="*/ 161016 h 286250"/>
                <a:gd name="connsiteX14" fmla="*/ 134993 w 286250"/>
                <a:gd name="connsiteY14" fmla="*/ 161016 h 286250"/>
                <a:gd name="connsiteX15" fmla="*/ 134993 w 286250"/>
                <a:gd name="connsiteY15" fmla="*/ 128488 h 286250"/>
                <a:gd name="connsiteX16" fmla="*/ 161016 w 286250"/>
                <a:gd name="connsiteY16" fmla="*/ 128488 h 286250"/>
                <a:gd name="connsiteX17" fmla="*/ 161016 w 286250"/>
                <a:gd name="connsiteY17" fmla="*/ 95959 h 286250"/>
                <a:gd name="connsiteX18" fmla="*/ 193545 w 286250"/>
                <a:gd name="connsiteY18" fmla="*/ 95959 h 286250"/>
                <a:gd name="connsiteX19" fmla="*/ 193545 w 286250"/>
                <a:gd name="connsiteY19" fmla="*/ 69936 h 286250"/>
                <a:gd name="connsiteX20" fmla="*/ 226073 w 286250"/>
                <a:gd name="connsiteY20" fmla="*/ 69936 h 286250"/>
                <a:gd name="connsiteX21" fmla="*/ 226073 w 286250"/>
                <a:gd name="connsiteY21" fmla="*/ 37408 h 286250"/>
                <a:gd name="connsiteX22" fmla="*/ 258602 w 286250"/>
                <a:gd name="connsiteY22" fmla="*/ 37408 h 286250"/>
                <a:gd name="connsiteX23" fmla="*/ 258602 w 286250"/>
                <a:gd name="connsiteY23" fmla="*/ 69936 h 286250"/>
                <a:gd name="connsiteX24" fmla="*/ 226073 w 286250"/>
                <a:gd name="connsiteY24" fmla="*/ 69936 h 286250"/>
                <a:gd name="connsiteX25" fmla="*/ 226073 w 286250"/>
                <a:gd name="connsiteY25" fmla="*/ 95959 h 286250"/>
                <a:gd name="connsiteX26" fmla="*/ 193545 w 286250"/>
                <a:gd name="connsiteY26" fmla="*/ 95959 h 286250"/>
                <a:gd name="connsiteX27" fmla="*/ 193545 w 286250"/>
                <a:gd name="connsiteY27" fmla="*/ 128488 h 286250"/>
                <a:gd name="connsiteX28" fmla="*/ 161016 w 286250"/>
                <a:gd name="connsiteY28" fmla="*/ 128488 h 286250"/>
                <a:gd name="connsiteX29" fmla="*/ 161016 w 286250"/>
                <a:gd name="connsiteY29" fmla="*/ 161016 h 286250"/>
                <a:gd name="connsiteX30" fmla="*/ 134993 w 286250"/>
                <a:gd name="connsiteY30" fmla="*/ 161016 h 286250"/>
                <a:gd name="connsiteX31" fmla="*/ 134993 w 286250"/>
                <a:gd name="connsiteY31" fmla="*/ 193545 h 286250"/>
                <a:gd name="connsiteX32" fmla="*/ 102465 w 286250"/>
                <a:gd name="connsiteY32" fmla="*/ 193545 h 286250"/>
                <a:gd name="connsiteX33" fmla="*/ 102465 w 286250"/>
                <a:gd name="connsiteY33" fmla="*/ 284624 h 286250"/>
                <a:gd name="connsiteX34" fmla="*/ 134993 w 286250"/>
                <a:gd name="connsiteY34" fmla="*/ 284624 h 286250"/>
                <a:gd name="connsiteX35" fmla="*/ 134993 w 286250"/>
                <a:gd name="connsiteY35" fmla="*/ 252096 h 286250"/>
                <a:gd name="connsiteX36" fmla="*/ 161016 w 286250"/>
                <a:gd name="connsiteY36" fmla="*/ 252096 h 286250"/>
                <a:gd name="connsiteX37" fmla="*/ 161016 w 286250"/>
                <a:gd name="connsiteY37" fmla="*/ 219567 h 286250"/>
                <a:gd name="connsiteX38" fmla="*/ 193545 w 286250"/>
                <a:gd name="connsiteY38" fmla="*/ 219567 h 286250"/>
                <a:gd name="connsiteX39" fmla="*/ 193545 w 286250"/>
                <a:gd name="connsiteY39" fmla="*/ 193545 h 286250"/>
                <a:gd name="connsiteX40" fmla="*/ 226073 w 286250"/>
                <a:gd name="connsiteY40" fmla="*/ 193545 h 286250"/>
                <a:gd name="connsiteX41" fmla="*/ 226073 w 286250"/>
                <a:gd name="connsiteY41" fmla="*/ 161016 h 286250"/>
                <a:gd name="connsiteX42" fmla="*/ 258602 w 286250"/>
                <a:gd name="connsiteY42" fmla="*/ 161016 h 286250"/>
                <a:gd name="connsiteX43" fmla="*/ 258602 w 286250"/>
                <a:gd name="connsiteY43" fmla="*/ 128488 h 286250"/>
                <a:gd name="connsiteX44" fmla="*/ 284624 w 286250"/>
                <a:gd name="connsiteY44" fmla="*/ 128488 h 286250"/>
                <a:gd name="connsiteX45" fmla="*/ 284624 w 286250"/>
                <a:gd name="connsiteY45" fmla="*/ 36757 h 286250"/>
                <a:gd name="connsiteX46" fmla="*/ 284624 w 286250"/>
                <a:gd name="connsiteY46" fmla="*/ 4879 h 286250"/>
                <a:gd name="connsiteX47" fmla="*/ 259252 w 286250"/>
                <a:gd name="connsiteY47" fmla="*/ 487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161016" y="4879"/>
                  </a:moveTo>
                  <a:lnTo>
                    <a:pt x="161016" y="37408"/>
                  </a:lnTo>
                  <a:lnTo>
                    <a:pt x="134993" y="37408"/>
                  </a:lnTo>
                  <a:lnTo>
                    <a:pt x="134993" y="69936"/>
                  </a:lnTo>
                  <a:lnTo>
                    <a:pt x="102465" y="69936"/>
                  </a:lnTo>
                  <a:lnTo>
                    <a:pt x="102465" y="95959"/>
                  </a:lnTo>
                  <a:lnTo>
                    <a:pt x="69936" y="95959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193545"/>
                  </a:lnTo>
                  <a:lnTo>
                    <a:pt x="102465" y="193545"/>
                  </a:lnTo>
                  <a:lnTo>
                    <a:pt x="102465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226073" y="69936"/>
                  </a:lnTo>
                  <a:lnTo>
                    <a:pt x="226073" y="37408"/>
                  </a:lnTo>
                  <a:lnTo>
                    <a:pt x="258602" y="37408"/>
                  </a:lnTo>
                  <a:lnTo>
                    <a:pt x="258602" y="69936"/>
                  </a:lnTo>
                  <a:lnTo>
                    <a:pt x="226073" y="69936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93545"/>
                  </a:lnTo>
                  <a:lnTo>
                    <a:pt x="102465" y="193545"/>
                  </a:lnTo>
                  <a:lnTo>
                    <a:pt x="102465" y="284624"/>
                  </a:lnTo>
                  <a:lnTo>
                    <a:pt x="134993" y="284624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161016"/>
                  </a:lnTo>
                  <a:lnTo>
                    <a:pt x="258602" y="161016"/>
                  </a:lnTo>
                  <a:lnTo>
                    <a:pt x="258602" y="128488"/>
                  </a:lnTo>
                  <a:lnTo>
                    <a:pt x="284624" y="128488"/>
                  </a:lnTo>
                  <a:lnTo>
                    <a:pt x="284624" y="36757"/>
                  </a:lnTo>
                  <a:lnTo>
                    <a:pt x="284624" y="4879"/>
                  </a:lnTo>
                  <a:lnTo>
                    <a:pt x="259252" y="487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80BD72D-95DA-4F27-97A4-DD5C7661A878}"/>
                </a:ext>
              </a:extLst>
            </p:cNvPr>
            <p:cNvSpPr/>
            <p:nvPr/>
          </p:nvSpPr>
          <p:spPr>
            <a:xfrm>
              <a:off x="11697758" y="6246003"/>
              <a:ext cx="210177" cy="215065"/>
            </a:xfrm>
            <a:custGeom>
              <a:avLst/>
              <a:gdLst>
                <a:gd name="connsiteX0" fmla="*/ 187039 w 279745"/>
                <a:gd name="connsiteY0" fmla="*/ 128488 h 286250"/>
                <a:gd name="connsiteX1" fmla="*/ 154510 w 279745"/>
                <a:gd name="connsiteY1" fmla="*/ 128488 h 286250"/>
                <a:gd name="connsiteX2" fmla="*/ 154510 w 279745"/>
                <a:gd name="connsiteY2" fmla="*/ 161016 h 286250"/>
                <a:gd name="connsiteX3" fmla="*/ 128488 w 279745"/>
                <a:gd name="connsiteY3" fmla="*/ 161016 h 286250"/>
                <a:gd name="connsiteX4" fmla="*/ 128488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63431 w 279745"/>
                <a:gd name="connsiteY7" fmla="*/ 219567 h 286250"/>
                <a:gd name="connsiteX8" fmla="*/ 63431 w 279745"/>
                <a:gd name="connsiteY8" fmla="*/ 252096 h 286250"/>
                <a:gd name="connsiteX9" fmla="*/ 30902 w 279745"/>
                <a:gd name="connsiteY9" fmla="*/ 252096 h 286250"/>
                <a:gd name="connsiteX10" fmla="*/ 30902 w 279745"/>
                <a:gd name="connsiteY10" fmla="*/ 219567 h 286250"/>
                <a:gd name="connsiteX11" fmla="*/ 63431 w 279745"/>
                <a:gd name="connsiteY11" fmla="*/ 219567 h 286250"/>
                <a:gd name="connsiteX12" fmla="*/ 63431 w 279745"/>
                <a:gd name="connsiteY12" fmla="*/ 193545 h 286250"/>
                <a:gd name="connsiteX13" fmla="*/ 95959 w 279745"/>
                <a:gd name="connsiteY13" fmla="*/ 193545 h 286250"/>
                <a:gd name="connsiteX14" fmla="*/ 95959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154510 w 279745"/>
                <a:gd name="connsiteY17" fmla="*/ 128488 h 286250"/>
                <a:gd name="connsiteX18" fmla="*/ 154510 w 279745"/>
                <a:gd name="connsiteY18" fmla="*/ 95959 h 286250"/>
                <a:gd name="connsiteX19" fmla="*/ 187039 w 279745"/>
                <a:gd name="connsiteY19" fmla="*/ 95959 h 286250"/>
                <a:gd name="connsiteX20" fmla="*/ 187039 w 279745"/>
                <a:gd name="connsiteY20" fmla="*/ 4879 h 286250"/>
                <a:gd name="connsiteX21" fmla="*/ 154510 w 279745"/>
                <a:gd name="connsiteY21" fmla="*/ 4879 h 286250"/>
                <a:gd name="connsiteX22" fmla="*/ 154510 w 279745"/>
                <a:gd name="connsiteY22" fmla="*/ 37408 h 286250"/>
                <a:gd name="connsiteX23" fmla="*/ 128488 w 279745"/>
                <a:gd name="connsiteY23" fmla="*/ 37408 h 286250"/>
                <a:gd name="connsiteX24" fmla="*/ 128488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63431 w 279745"/>
                <a:gd name="connsiteY27" fmla="*/ 95959 h 286250"/>
                <a:gd name="connsiteX28" fmla="*/ 63431 w 279745"/>
                <a:gd name="connsiteY28" fmla="*/ 128488 h 286250"/>
                <a:gd name="connsiteX29" fmla="*/ 30902 w 279745"/>
                <a:gd name="connsiteY29" fmla="*/ 128488 h 286250"/>
                <a:gd name="connsiteX30" fmla="*/ 30902 w 279745"/>
                <a:gd name="connsiteY30" fmla="*/ 161016 h 286250"/>
                <a:gd name="connsiteX31" fmla="*/ 4879 w 279745"/>
                <a:gd name="connsiteY31" fmla="*/ 161016 h 286250"/>
                <a:gd name="connsiteX32" fmla="*/ 4879 w 279745"/>
                <a:gd name="connsiteY32" fmla="*/ 252746 h 286250"/>
                <a:gd name="connsiteX33" fmla="*/ 4879 w 279745"/>
                <a:gd name="connsiteY33" fmla="*/ 284624 h 286250"/>
                <a:gd name="connsiteX34" fmla="*/ 36757 w 279745"/>
                <a:gd name="connsiteY34" fmla="*/ 284624 h 286250"/>
                <a:gd name="connsiteX35" fmla="*/ 128488 w 279745"/>
                <a:gd name="connsiteY35" fmla="*/ 284624 h 286250"/>
                <a:gd name="connsiteX36" fmla="*/ 128488 w 279745"/>
                <a:gd name="connsiteY36" fmla="*/ 252096 h 286250"/>
                <a:gd name="connsiteX37" fmla="*/ 154510 w 279745"/>
                <a:gd name="connsiteY37" fmla="*/ 252096 h 286250"/>
                <a:gd name="connsiteX38" fmla="*/ 154510 w 279745"/>
                <a:gd name="connsiteY38" fmla="*/ 219567 h 286250"/>
                <a:gd name="connsiteX39" fmla="*/ 187039 w 279745"/>
                <a:gd name="connsiteY39" fmla="*/ 219567 h 286250"/>
                <a:gd name="connsiteX40" fmla="*/ 187039 w 279745"/>
                <a:gd name="connsiteY40" fmla="*/ 193545 h 286250"/>
                <a:gd name="connsiteX41" fmla="*/ 219567 w 279745"/>
                <a:gd name="connsiteY41" fmla="*/ 193545 h 286250"/>
                <a:gd name="connsiteX42" fmla="*/ 219567 w 279745"/>
                <a:gd name="connsiteY42" fmla="*/ 161016 h 286250"/>
                <a:gd name="connsiteX43" fmla="*/ 252096 w 279745"/>
                <a:gd name="connsiteY43" fmla="*/ 161016 h 286250"/>
                <a:gd name="connsiteX44" fmla="*/ 252096 w 279745"/>
                <a:gd name="connsiteY44" fmla="*/ 128488 h 286250"/>
                <a:gd name="connsiteX45" fmla="*/ 278119 w 279745"/>
                <a:gd name="connsiteY45" fmla="*/ 128488 h 286250"/>
                <a:gd name="connsiteX46" fmla="*/ 278119 w 279745"/>
                <a:gd name="connsiteY46" fmla="*/ 95959 h 286250"/>
                <a:gd name="connsiteX47" fmla="*/ 187039 w 279745"/>
                <a:gd name="connsiteY47" fmla="*/ 9595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187039" y="128488"/>
                  </a:moveTo>
                  <a:lnTo>
                    <a:pt x="154510" y="128488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63431" y="219567"/>
                  </a:lnTo>
                  <a:lnTo>
                    <a:pt x="63431" y="252096"/>
                  </a:lnTo>
                  <a:lnTo>
                    <a:pt x="30902" y="252096"/>
                  </a:lnTo>
                  <a:lnTo>
                    <a:pt x="30902" y="219567"/>
                  </a:lnTo>
                  <a:lnTo>
                    <a:pt x="63431" y="219567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95959"/>
                  </a:lnTo>
                  <a:lnTo>
                    <a:pt x="187039" y="95959"/>
                  </a:lnTo>
                  <a:lnTo>
                    <a:pt x="187039" y="4879"/>
                  </a:lnTo>
                  <a:lnTo>
                    <a:pt x="154510" y="4879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128488"/>
                  </a:lnTo>
                  <a:lnTo>
                    <a:pt x="30902" y="128488"/>
                  </a:lnTo>
                  <a:lnTo>
                    <a:pt x="30902" y="161016"/>
                  </a:lnTo>
                  <a:lnTo>
                    <a:pt x="4879" y="161016"/>
                  </a:lnTo>
                  <a:lnTo>
                    <a:pt x="4879" y="252746"/>
                  </a:lnTo>
                  <a:lnTo>
                    <a:pt x="4879" y="284624"/>
                  </a:lnTo>
                  <a:lnTo>
                    <a:pt x="36757" y="284624"/>
                  </a:lnTo>
                  <a:lnTo>
                    <a:pt x="128488" y="284624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19567"/>
                  </a:lnTo>
                  <a:lnTo>
                    <a:pt x="187039" y="219567"/>
                  </a:lnTo>
                  <a:lnTo>
                    <a:pt x="187039" y="193545"/>
                  </a:lnTo>
                  <a:lnTo>
                    <a:pt x="219567" y="193545"/>
                  </a:lnTo>
                  <a:lnTo>
                    <a:pt x="219567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78119" y="128488"/>
                  </a:lnTo>
                  <a:lnTo>
                    <a:pt x="278119" y="95959"/>
                  </a:lnTo>
                  <a:lnTo>
                    <a:pt x="187039" y="9595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FA712FA-7890-468F-97C9-02A13F293A7E}"/>
                </a:ext>
              </a:extLst>
            </p:cNvPr>
            <p:cNvSpPr/>
            <p:nvPr/>
          </p:nvSpPr>
          <p:spPr>
            <a:xfrm>
              <a:off x="11810178" y="6407301"/>
              <a:ext cx="97757" cy="171074"/>
            </a:xfrm>
            <a:custGeom>
              <a:avLst/>
              <a:gdLst>
                <a:gd name="connsiteX0" fmla="*/ 102465 w 130114"/>
                <a:gd name="connsiteY0" fmla="*/ 37408 h 227699"/>
                <a:gd name="connsiteX1" fmla="*/ 69936 w 130114"/>
                <a:gd name="connsiteY1" fmla="*/ 37408 h 227699"/>
                <a:gd name="connsiteX2" fmla="*/ 69936 w 130114"/>
                <a:gd name="connsiteY2" fmla="*/ 69936 h 227699"/>
                <a:gd name="connsiteX3" fmla="*/ 37408 w 130114"/>
                <a:gd name="connsiteY3" fmla="*/ 69936 h 227699"/>
                <a:gd name="connsiteX4" fmla="*/ 37408 w 130114"/>
                <a:gd name="connsiteY4" fmla="*/ 102465 h 227699"/>
                <a:gd name="connsiteX5" fmla="*/ 4879 w 130114"/>
                <a:gd name="connsiteY5" fmla="*/ 102465 h 227699"/>
                <a:gd name="connsiteX6" fmla="*/ 4879 w 130114"/>
                <a:gd name="connsiteY6" fmla="*/ 128488 h 227699"/>
                <a:gd name="connsiteX7" fmla="*/ 37408 w 130114"/>
                <a:gd name="connsiteY7" fmla="*/ 128488 h 227699"/>
                <a:gd name="connsiteX8" fmla="*/ 37408 w 130114"/>
                <a:gd name="connsiteY8" fmla="*/ 161016 h 227699"/>
                <a:gd name="connsiteX9" fmla="*/ 69936 w 130114"/>
                <a:gd name="connsiteY9" fmla="*/ 161016 h 227699"/>
                <a:gd name="connsiteX10" fmla="*/ 69936 w 130114"/>
                <a:gd name="connsiteY10" fmla="*/ 193545 h 227699"/>
                <a:gd name="connsiteX11" fmla="*/ 102465 w 130114"/>
                <a:gd name="connsiteY11" fmla="*/ 193545 h 227699"/>
                <a:gd name="connsiteX12" fmla="*/ 102465 w 130114"/>
                <a:gd name="connsiteY12" fmla="*/ 226073 h 227699"/>
                <a:gd name="connsiteX13" fmla="*/ 128488 w 130114"/>
                <a:gd name="connsiteY13" fmla="*/ 226073 h 227699"/>
                <a:gd name="connsiteX14" fmla="*/ 128488 w 130114"/>
                <a:gd name="connsiteY14" fmla="*/ 161016 h 227699"/>
                <a:gd name="connsiteX15" fmla="*/ 102465 w 130114"/>
                <a:gd name="connsiteY15" fmla="*/ 161016 h 227699"/>
                <a:gd name="connsiteX16" fmla="*/ 102465 w 130114"/>
                <a:gd name="connsiteY16" fmla="*/ 128488 h 227699"/>
                <a:gd name="connsiteX17" fmla="*/ 69936 w 130114"/>
                <a:gd name="connsiteY17" fmla="*/ 128488 h 227699"/>
                <a:gd name="connsiteX18" fmla="*/ 69936 w 130114"/>
                <a:gd name="connsiteY18" fmla="*/ 102465 h 227699"/>
                <a:gd name="connsiteX19" fmla="*/ 102465 w 130114"/>
                <a:gd name="connsiteY19" fmla="*/ 102465 h 227699"/>
                <a:gd name="connsiteX20" fmla="*/ 102465 w 130114"/>
                <a:gd name="connsiteY20" fmla="*/ 69936 h 227699"/>
                <a:gd name="connsiteX21" fmla="*/ 128488 w 130114"/>
                <a:gd name="connsiteY21" fmla="*/ 69936 h 227699"/>
                <a:gd name="connsiteX22" fmla="*/ 128488 w 130114"/>
                <a:gd name="connsiteY22" fmla="*/ 4879 h 227699"/>
                <a:gd name="connsiteX23" fmla="*/ 102465 w 130114"/>
                <a:gd name="connsiteY23" fmla="*/ 4879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0114" h="227699">
                  <a:moveTo>
                    <a:pt x="102465" y="37408"/>
                  </a:moveTo>
                  <a:lnTo>
                    <a:pt x="69936" y="37408"/>
                  </a:lnTo>
                  <a:lnTo>
                    <a:pt x="69936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4879" y="102465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26073"/>
                  </a:lnTo>
                  <a:lnTo>
                    <a:pt x="128488" y="226073"/>
                  </a:lnTo>
                  <a:lnTo>
                    <a:pt x="128488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69936" y="128488"/>
                  </a:lnTo>
                  <a:lnTo>
                    <a:pt x="69936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128488" y="69936"/>
                  </a:lnTo>
                  <a:lnTo>
                    <a:pt x="128488" y="4879"/>
                  </a:lnTo>
                  <a:lnTo>
                    <a:pt x="102465" y="487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BFD1EBF-E70C-4022-84C1-5F368C127F59}"/>
                </a:ext>
              </a:extLst>
            </p:cNvPr>
            <p:cNvSpPr/>
            <p:nvPr/>
          </p:nvSpPr>
          <p:spPr>
            <a:xfrm>
              <a:off x="11414264" y="6407301"/>
              <a:ext cx="102645" cy="171074"/>
            </a:xfrm>
            <a:custGeom>
              <a:avLst/>
              <a:gdLst>
                <a:gd name="connsiteX0" fmla="*/ 37408 w 136619"/>
                <a:gd name="connsiteY0" fmla="*/ 193545 h 227699"/>
                <a:gd name="connsiteX1" fmla="*/ 69936 w 136619"/>
                <a:gd name="connsiteY1" fmla="*/ 193545 h 227699"/>
                <a:gd name="connsiteX2" fmla="*/ 69936 w 136619"/>
                <a:gd name="connsiteY2" fmla="*/ 161016 h 227699"/>
                <a:gd name="connsiteX3" fmla="*/ 102465 w 136619"/>
                <a:gd name="connsiteY3" fmla="*/ 161016 h 227699"/>
                <a:gd name="connsiteX4" fmla="*/ 102465 w 136619"/>
                <a:gd name="connsiteY4" fmla="*/ 128488 h 227699"/>
                <a:gd name="connsiteX5" fmla="*/ 134993 w 136619"/>
                <a:gd name="connsiteY5" fmla="*/ 128488 h 227699"/>
                <a:gd name="connsiteX6" fmla="*/ 134993 w 136619"/>
                <a:gd name="connsiteY6" fmla="*/ 102465 h 227699"/>
                <a:gd name="connsiteX7" fmla="*/ 102465 w 136619"/>
                <a:gd name="connsiteY7" fmla="*/ 102465 h 227699"/>
                <a:gd name="connsiteX8" fmla="*/ 102465 w 136619"/>
                <a:gd name="connsiteY8" fmla="*/ 69936 h 227699"/>
                <a:gd name="connsiteX9" fmla="*/ 69936 w 136619"/>
                <a:gd name="connsiteY9" fmla="*/ 69936 h 227699"/>
                <a:gd name="connsiteX10" fmla="*/ 69936 w 136619"/>
                <a:gd name="connsiteY10" fmla="*/ 37408 h 227699"/>
                <a:gd name="connsiteX11" fmla="*/ 37408 w 136619"/>
                <a:gd name="connsiteY11" fmla="*/ 37408 h 227699"/>
                <a:gd name="connsiteX12" fmla="*/ 37408 w 136619"/>
                <a:gd name="connsiteY12" fmla="*/ 4879 h 227699"/>
                <a:gd name="connsiteX13" fmla="*/ 4879 w 136619"/>
                <a:gd name="connsiteY13" fmla="*/ 4879 h 227699"/>
                <a:gd name="connsiteX14" fmla="*/ 4879 w 136619"/>
                <a:gd name="connsiteY14" fmla="*/ 69936 h 227699"/>
                <a:gd name="connsiteX15" fmla="*/ 37408 w 136619"/>
                <a:gd name="connsiteY15" fmla="*/ 69936 h 227699"/>
                <a:gd name="connsiteX16" fmla="*/ 37408 w 136619"/>
                <a:gd name="connsiteY16" fmla="*/ 102465 h 227699"/>
                <a:gd name="connsiteX17" fmla="*/ 69936 w 136619"/>
                <a:gd name="connsiteY17" fmla="*/ 102465 h 227699"/>
                <a:gd name="connsiteX18" fmla="*/ 69936 w 136619"/>
                <a:gd name="connsiteY18" fmla="*/ 128488 h 227699"/>
                <a:gd name="connsiteX19" fmla="*/ 37408 w 136619"/>
                <a:gd name="connsiteY19" fmla="*/ 128488 h 227699"/>
                <a:gd name="connsiteX20" fmla="*/ 37408 w 136619"/>
                <a:gd name="connsiteY20" fmla="*/ 161016 h 227699"/>
                <a:gd name="connsiteX21" fmla="*/ 4879 w 136619"/>
                <a:gd name="connsiteY21" fmla="*/ 161016 h 227699"/>
                <a:gd name="connsiteX22" fmla="*/ 4879 w 136619"/>
                <a:gd name="connsiteY22" fmla="*/ 226073 h 227699"/>
                <a:gd name="connsiteX23" fmla="*/ 37408 w 136619"/>
                <a:gd name="connsiteY23" fmla="*/ 226073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619" h="227699">
                  <a:moveTo>
                    <a:pt x="37408" y="193545"/>
                  </a:moveTo>
                  <a:lnTo>
                    <a:pt x="69936" y="193545"/>
                  </a:lnTo>
                  <a:lnTo>
                    <a:pt x="69936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134993" y="128488"/>
                  </a:lnTo>
                  <a:lnTo>
                    <a:pt x="134993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69936" y="69936"/>
                  </a:lnTo>
                  <a:lnTo>
                    <a:pt x="69936" y="37408"/>
                  </a:lnTo>
                  <a:lnTo>
                    <a:pt x="37408" y="37408"/>
                  </a:lnTo>
                  <a:lnTo>
                    <a:pt x="37408" y="4879"/>
                  </a:lnTo>
                  <a:lnTo>
                    <a:pt x="4879" y="4879"/>
                  </a:lnTo>
                  <a:lnTo>
                    <a:pt x="4879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69936" y="102465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226073"/>
                  </a:lnTo>
                  <a:lnTo>
                    <a:pt x="37408" y="22607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BBED86-FFD8-4BE0-B8C6-D03642436DC2}"/>
                </a:ext>
              </a:extLst>
            </p:cNvPr>
            <p:cNvSpPr/>
            <p:nvPr/>
          </p:nvSpPr>
          <p:spPr>
            <a:xfrm>
              <a:off x="11604889" y="6246003"/>
              <a:ext cx="117308" cy="73318"/>
            </a:xfrm>
            <a:custGeom>
              <a:avLst/>
              <a:gdLst>
                <a:gd name="connsiteX0" fmla="*/ 30902 w 156136"/>
                <a:gd name="connsiteY0" fmla="*/ 69936 h 97585"/>
                <a:gd name="connsiteX1" fmla="*/ 63431 w 156136"/>
                <a:gd name="connsiteY1" fmla="*/ 69936 h 97585"/>
                <a:gd name="connsiteX2" fmla="*/ 63431 w 156136"/>
                <a:gd name="connsiteY2" fmla="*/ 95959 h 97585"/>
                <a:gd name="connsiteX3" fmla="*/ 95959 w 156136"/>
                <a:gd name="connsiteY3" fmla="*/ 95959 h 97585"/>
                <a:gd name="connsiteX4" fmla="*/ 95959 w 156136"/>
                <a:gd name="connsiteY4" fmla="*/ 69936 h 97585"/>
                <a:gd name="connsiteX5" fmla="*/ 128488 w 156136"/>
                <a:gd name="connsiteY5" fmla="*/ 69936 h 97585"/>
                <a:gd name="connsiteX6" fmla="*/ 128488 w 156136"/>
                <a:gd name="connsiteY6" fmla="*/ 37408 h 97585"/>
                <a:gd name="connsiteX7" fmla="*/ 154510 w 156136"/>
                <a:gd name="connsiteY7" fmla="*/ 37408 h 97585"/>
                <a:gd name="connsiteX8" fmla="*/ 154510 w 156136"/>
                <a:gd name="connsiteY8" fmla="*/ 4879 h 97585"/>
                <a:gd name="connsiteX9" fmla="*/ 95959 w 156136"/>
                <a:gd name="connsiteY9" fmla="*/ 4879 h 97585"/>
                <a:gd name="connsiteX10" fmla="*/ 95959 w 156136"/>
                <a:gd name="connsiteY10" fmla="*/ 37408 h 97585"/>
                <a:gd name="connsiteX11" fmla="*/ 63431 w 156136"/>
                <a:gd name="connsiteY11" fmla="*/ 37408 h 97585"/>
                <a:gd name="connsiteX12" fmla="*/ 63431 w 156136"/>
                <a:gd name="connsiteY12" fmla="*/ 4879 h 97585"/>
                <a:gd name="connsiteX13" fmla="*/ 4879 w 156136"/>
                <a:gd name="connsiteY13" fmla="*/ 4879 h 97585"/>
                <a:gd name="connsiteX14" fmla="*/ 4879 w 156136"/>
                <a:gd name="connsiteY14" fmla="*/ 37408 h 97585"/>
                <a:gd name="connsiteX15" fmla="*/ 30902 w 156136"/>
                <a:gd name="connsiteY15" fmla="*/ 37408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30902" y="69936"/>
                  </a:moveTo>
                  <a:lnTo>
                    <a:pt x="63431" y="69936"/>
                  </a:lnTo>
                  <a:lnTo>
                    <a:pt x="63431" y="95959"/>
                  </a:lnTo>
                  <a:lnTo>
                    <a:pt x="95959" y="95959"/>
                  </a:lnTo>
                  <a:lnTo>
                    <a:pt x="95959" y="69936"/>
                  </a:lnTo>
                  <a:lnTo>
                    <a:pt x="128488" y="69936"/>
                  </a:lnTo>
                  <a:lnTo>
                    <a:pt x="128488" y="37408"/>
                  </a:lnTo>
                  <a:lnTo>
                    <a:pt x="154510" y="37408"/>
                  </a:lnTo>
                  <a:lnTo>
                    <a:pt x="154510" y="4879"/>
                  </a:lnTo>
                  <a:lnTo>
                    <a:pt x="95959" y="4879"/>
                  </a:lnTo>
                  <a:lnTo>
                    <a:pt x="95959" y="37408"/>
                  </a:lnTo>
                  <a:lnTo>
                    <a:pt x="63431" y="37408"/>
                  </a:lnTo>
                  <a:lnTo>
                    <a:pt x="63431" y="4879"/>
                  </a:lnTo>
                  <a:lnTo>
                    <a:pt x="4879" y="4879"/>
                  </a:lnTo>
                  <a:lnTo>
                    <a:pt x="4879" y="37408"/>
                  </a:lnTo>
                  <a:lnTo>
                    <a:pt x="30902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B8BB60-8A42-4906-B0F4-272B13CCA417}"/>
                </a:ext>
              </a:extLst>
            </p:cNvPr>
            <p:cNvSpPr/>
            <p:nvPr/>
          </p:nvSpPr>
          <p:spPr>
            <a:xfrm>
              <a:off x="11604889" y="6666356"/>
              <a:ext cx="117308" cy="73318"/>
            </a:xfrm>
            <a:custGeom>
              <a:avLst/>
              <a:gdLst>
                <a:gd name="connsiteX0" fmla="*/ 128488 w 156136"/>
                <a:gd name="connsiteY0" fmla="*/ 30902 h 97585"/>
                <a:gd name="connsiteX1" fmla="*/ 95959 w 156136"/>
                <a:gd name="connsiteY1" fmla="*/ 30902 h 97585"/>
                <a:gd name="connsiteX2" fmla="*/ 95959 w 156136"/>
                <a:gd name="connsiteY2" fmla="*/ 4879 h 97585"/>
                <a:gd name="connsiteX3" fmla="*/ 63431 w 156136"/>
                <a:gd name="connsiteY3" fmla="*/ 4879 h 97585"/>
                <a:gd name="connsiteX4" fmla="*/ 63431 w 156136"/>
                <a:gd name="connsiteY4" fmla="*/ 30902 h 97585"/>
                <a:gd name="connsiteX5" fmla="*/ 30902 w 156136"/>
                <a:gd name="connsiteY5" fmla="*/ 30902 h 97585"/>
                <a:gd name="connsiteX6" fmla="*/ 30902 w 156136"/>
                <a:gd name="connsiteY6" fmla="*/ 63431 h 97585"/>
                <a:gd name="connsiteX7" fmla="*/ 4879 w 156136"/>
                <a:gd name="connsiteY7" fmla="*/ 63431 h 97585"/>
                <a:gd name="connsiteX8" fmla="*/ 4879 w 156136"/>
                <a:gd name="connsiteY8" fmla="*/ 95959 h 97585"/>
                <a:gd name="connsiteX9" fmla="*/ 63431 w 156136"/>
                <a:gd name="connsiteY9" fmla="*/ 95959 h 97585"/>
                <a:gd name="connsiteX10" fmla="*/ 63431 w 156136"/>
                <a:gd name="connsiteY10" fmla="*/ 63431 h 97585"/>
                <a:gd name="connsiteX11" fmla="*/ 95959 w 156136"/>
                <a:gd name="connsiteY11" fmla="*/ 63431 h 97585"/>
                <a:gd name="connsiteX12" fmla="*/ 95959 w 156136"/>
                <a:gd name="connsiteY12" fmla="*/ 95959 h 97585"/>
                <a:gd name="connsiteX13" fmla="*/ 154510 w 156136"/>
                <a:gd name="connsiteY13" fmla="*/ 95959 h 97585"/>
                <a:gd name="connsiteX14" fmla="*/ 154510 w 156136"/>
                <a:gd name="connsiteY14" fmla="*/ 63431 h 97585"/>
                <a:gd name="connsiteX15" fmla="*/ 128488 w 156136"/>
                <a:gd name="connsiteY15" fmla="*/ 63431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128488" y="30902"/>
                  </a:moveTo>
                  <a:lnTo>
                    <a:pt x="95959" y="30902"/>
                  </a:lnTo>
                  <a:lnTo>
                    <a:pt x="95959" y="4879"/>
                  </a:lnTo>
                  <a:lnTo>
                    <a:pt x="63431" y="4879"/>
                  </a:lnTo>
                  <a:lnTo>
                    <a:pt x="63431" y="30902"/>
                  </a:lnTo>
                  <a:lnTo>
                    <a:pt x="30902" y="30902"/>
                  </a:lnTo>
                  <a:lnTo>
                    <a:pt x="30902" y="63431"/>
                  </a:lnTo>
                  <a:lnTo>
                    <a:pt x="4879" y="63431"/>
                  </a:lnTo>
                  <a:lnTo>
                    <a:pt x="4879" y="95959"/>
                  </a:lnTo>
                  <a:lnTo>
                    <a:pt x="63431" y="95959"/>
                  </a:lnTo>
                  <a:lnTo>
                    <a:pt x="63431" y="63431"/>
                  </a:lnTo>
                  <a:lnTo>
                    <a:pt x="95959" y="63431"/>
                  </a:lnTo>
                  <a:lnTo>
                    <a:pt x="95959" y="95959"/>
                  </a:lnTo>
                  <a:lnTo>
                    <a:pt x="154510" y="95959"/>
                  </a:lnTo>
                  <a:lnTo>
                    <a:pt x="154510" y="63431"/>
                  </a:lnTo>
                  <a:lnTo>
                    <a:pt x="128488" y="6343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17F71B1-C68F-4A5C-A104-5917818A6D15}"/>
                </a:ext>
              </a:extLst>
            </p:cNvPr>
            <p:cNvSpPr/>
            <p:nvPr/>
          </p:nvSpPr>
          <p:spPr>
            <a:xfrm>
              <a:off x="11883495" y="6710346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B78511E-A806-4B0C-BC9F-FD8876713E6E}"/>
                </a:ext>
              </a:extLst>
            </p:cNvPr>
            <p:cNvSpPr/>
            <p:nvPr/>
          </p:nvSpPr>
          <p:spPr>
            <a:xfrm>
              <a:off x="11414264" y="6710346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640474B-5A73-4982-9171-5EE20548A535}"/>
                </a:ext>
              </a:extLst>
            </p:cNvPr>
            <p:cNvSpPr/>
            <p:nvPr/>
          </p:nvSpPr>
          <p:spPr>
            <a:xfrm>
              <a:off x="11414264" y="6246003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007811F-D5BC-4E59-839C-D9B8B1476F17}"/>
                </a:ext>
              </a:extLst>
            </p:cNvPr>
            <p:cNvSpPr/>
            <p:nvPr/>
          </p:nvSpPr>
          <p:spPr>
            <a:xfrm>
              <a:off x="11883495" y="6246003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7EECEB94-C67C-4F6C-8A21-366C160252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1397433">
            <a:off x="2909194" y="2375968"/>
            <a:ext cx="1292036" cy="112395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Edit your note here</a:t>
            </a:r>
          </a:p>
        </p:txBody>
      </p:sp>
      <p:sp>
        <p:nvSpPr>
          <p:cNvPr id="105" name="Rectangle: Rounded Corners 104" descr="Photo Frame">
            <a:extLst>
              <a:ext uri="{FF2B5EF4-FFF2-40B4-BE49-F238E27FC236}">
                <a16:creationId xmlns:a16="http://schemas.microsoft.com/office/drawing/2014/main" id="{08419A83-F901-483D-8DF5-52B53FAF0569}"/>
              </a:ext>
            </a:extLst>
          </p:cNvPr>
          <p:cNvSpPr/>
          <p:nvPr userDrawn="1"/>
        </p:nvSpPr>
        <p:spPr>
          <a:xfrm rot="169556">
            <a:off x="6060850" y="952658"/>
            <a:ext cx="4285906" cy="5204690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sp>
        <p:nvSpPr>
          <p:cNvPr id="167" name="Picture Placeholder 166">
            <a:extLst>
              <a:ext uri="{FF2B5EF4-FFF2-40B4-BE49-F238E27FC236}">
                <a16:creationId xmlns:a16="http://schemas.microsoft.com/office/drawing/2014/main" id="{FA051C61-E9F0-41E0-B8A6-B4B00300AB46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308961" y="1181260"/>
            <a:ext cx="3826179" cy="4008160"/>
          </a:xfrm>
          <a:custGeom>
            <a:avLst/>
            <a:gdLst>
              <a:gd name="connsiteX0" fmla="*/ 188987 w 3826179"/>
              <a:gd name="connsiteY0" fmla="*/ 0 h 4008160"/>
              <a:gd name="connsiteX1" fmla="*/ 3826179 w 3826179"/>
              <a:gd name="connsiteY1" fmla="*/ 179538 h 4008160"/>
              <a:gd name="connsiteX2" fmla="*/ 3637191 w 3826179"/>
              <a:gd name="connsiteY2" fmla="*/ 4008160 h 4008160"/>
              <a:gd name="connsiteX3" fmla="*/ 0 w 3826179"/>
              <a:gd name="connsiteY3" fmla="*/ 3828621 h 400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6179" h="4008160">
                <a:moveTo>
                  <a:pt x="188987" y="0"/>
                </a:moveTo>
                <a:lnTo>
                  <a:pt x="3826179" y="179538"/>
                </a:lnTo>
                <a:lnTo>
                  <a:pt x="3637191" y="4008160"/>
                </a:lnTo>
                <a:lnTo>
                  <a:pt x="0" y="382862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pic>
        <p:nvPicPr>
          <p:cNvPr id="104" name="Picture 103" descr="Bent Paper Shadow">
            <a:extLst>
              <a:ext uri="{FF2B5EF4-FFF2-40B4-BE49-F238E27FC236}">
                <a16:creationId xmlns:a16="http://schemas.microsoft.com/office/drawing/2014/main" id="{B54FAC45-99A1-4FAE-922D-C2B3116CD1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9556">
            <a:off x="5578857" y="5728526"/>
            <a:ext cx="4998221" cy="751450"/>
          </a:xfrm>
          <a:prstGeom prst="rect">
            <a:avLst/>
          </a:prstGeom>
        </p:spPr>
      </p:pic>
      <p:grpSp>
        <p:nvGrpSpPr>
          <p:cNvPr id="117" name="Group 116" descr="Christmas balls on string">
            <a:extLst>
              <a:ext uri="{FF2B5EF4-FFF2-40B4-BE49-F238E27FC236}">
                <a16:creationId xmlns:a16="http://schemas.microsoft.com/office/drawing/2014/main" id="{6FD023B7-2563-4130-9DE9-9A94447BDD22}"/>
              </a:ext>
            </a:extLst>
          </p:cNvPr>
          <p:cNvGrpSpPr/>
          <p:nvPr/>
        </p:nvGrpSpPr>
        <p:grpSpPr>
          <a:xfrm rot="197558">
            <a:off x="6128880" y="120942"/>
            <a:ext cx="6034555" cy="1168105"/>
            <a:chOff x="1114254" y="145869"/>
            <a:chExt cx="9710057" cy="1879570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C309D283-C7DD-40E5-AC84-CDDC159FDE9A}"/>
                </a:ext>
              </a:extLst>
            </p:cNvPr>
            <p:cNvSpPr/>
            <p:nvPr/>
          </p:nvSpPr>
          <p:spPr>
            <a:xfrm>
              <a:off x="1114254" y="232366"/>
              <a:ext cx="9710057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19" name="Group 118" descr="Christmas Ball - Blue">
              <a:extLst>
                <a:ext uri="{FF2B5EF4-FFF2-40B4-BE49-F238E27FC236}">
                  <a16:creationId xmlns:a16="http://schemas.microsoft.com/office/drawing/2014/main" id="{35DBC2C5-B779-4E9C-94D3-A6F5A1C7D7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450551" y="546224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51" name="Flowchart: Terminator 150">
                <a:extLst>
                  <a:ext uri="{FF2B5EF4-FFF2-40B4-BE49-F238E27FC236}">
                    <a16:creationId xmlns:a16="http://schemas.microsoft.com/office/drawing/2014/main" id="{A8BA7206-17FF-4877-A7E4-F71EBF1002B2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C3E0B77D-E98F-4AB0-A74B-103289EAD633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8D677B11-80F7-4EA9-BE3C-1801B0C03DFC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0" name="Group 119" descr="Christmas Ball - Red">
              <a:extLst>
                <a:ext uri="{FF2B5EF4-FFF2-40B4-BE49-F238E27FC236}">
                  <a16:creationId xmlns:a16="http://schemas.microsoft.com/office/drawing/2014/main" id="{B6188A75-8309-41E1-BC35-D6C1E743A18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65417" y="777791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48" name="Flowchart: Terminator 147">
                <a:extLst>
                  <a:ext uri="{FF2B5EF4-FFF2-40B4-BE49-F238E27FC236}">
                    <a16:creationId xmlns:a16="http://schemas.microsoft.com/office/drawing/2014/main" id="{1333BAAC-B7AF-408E-B81A-F00B0C084356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85D838AA-F61D-4180-9F44-C3385F66DB38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35B71924-198B-4689-A36A-235978A3AA58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1" name="Group 120" descr="Christmas Ball - Green">
              <a:extLst>
                <a:ext uri="{FF2B5EF4-FFF2-40B4-BE49-F238E27FC236}">
                  <a16:creationId xmlns:a16="http://schemas.microsoft.com/office/drawing/2014/main" id="{37A73001-8892-4146-8FB7-5B54BA3635C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0283" y="845562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45" name="Flowchart: Terminator 144">
                <a:extLst>
                  <a:ext uri="{FF2B5EF4-FFF2-40B4-BE49-F238E27FC236}">
                    <a16:creationId xmlns:a16="http://schemas.microsoft.com/office/drawing/2014/main" id="{6782CAC9-F5B8-4ABA-83F1-9C3EE0E3286E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6AA13475-FAC1-41E6-B928-97C02E2334F6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8CD5172E-D153-4486-89F0-62CF47254B06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2" name="Group 121" descr="Christmas Ball - White">
              <a:extLst>
                <a:ext uri="{FF2B5EF4-FFF2-40B4-BE49-F238E27FC236}">
                  <a16:creationId xmlns:a16="http://schemas.microsoft.com/office/drawing/2014/main" id="{B9ED256D-8E35-44EF-9F39-B6CA4500CB2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95150" y="750819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42" name="Flowchart: Terminator 141">
                <a:extLst>
                  <a:ext uri="{FF2B5EF4-FFF2-40B4-BE49-F238E27FC236}">
                    <a16:creationId xmlns:a16="http://schemas.microsoft.com/office/drawing/2014/main" id="{631B4058-CB62-4754-B800-90DE4408C7D2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2BCF1126-5128-4FAE-8AF2-2A6F7E974C64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618628F5-C8AF-4784-A22A-061D7F3A4DF5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3" name="Group 122" descr="Christmas Ball - Red">
              <a:extLst>
                <a:ext uri="{FF2B5EF4-FFF2-40B4-BE49-F238E27FC236}">
                  <a16:creationId xmlns:a16="http://schemas.microsoft.com/office/drawing/2014/main" id="{262FA8CB-3D11-4C20-84F5-938B596BD42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10017" y="454130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39" name="Flowchart: Terminator 138">
                <a:extLst>
                  <a:ext uri="{FF2B5EF4-FFF2-40B4-BE49-F238E27FC236}">
                    <a16:creationId xmlns:a16="http://schemas.microsoft.com/office/drawing/2014/main" id="{6B6DE5D9-8CD3-482D-9772-2970E1EBD59D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3EA6E3C6-5CF3-4A73-BEEC-244595D31F98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2A6A173A-BFCF-4567-9FB0-662830E892B7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4" name="Group 123" descr="Glow Light">
              <a:extLst>
                <a:ext uri="{FF2B5EF4-FFF2-40B4-BE49-F238E27FC236}">
                  <a16:creationId xmlns:a16="http://schemas.microsoft.com/office/drawing/2014/main" id="{52909229-C3BD-4E15-8103-2A568557DFEE}"/>
                </a:ext>
              </a:extLst>
            </p:cNvPr>
            <p:cNvGrpSpPr/>
            <p:nvPr/>
          </p:nvGrpSpPr>
          <p:grpSpPr>
            <a:xfrm>
              <a:off x="9196682" y="222038"/>
              <a:ext cx="1505451" cy="1505451"/>
              <a:chOff x="5994457" y="3309752"/>
              <a:chExt cx="2933700" cy="2933700"/>
            </a:xfrm>
          </p:grpSpPr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F41F9DB6-4DB9-4A5D-91D2-C1A715DB0E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3376939D-D893-44ED-A8A6-26F94BEF369A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5" name="Group 124" descr="Glow Light">
              <a:extLst>
                <a:ext uri="{FF2B5EF4-FFF2-40B4-BE49-F238E27FC236}">
                  <a16:creationId xmlns:a16="http://schemas.microsoft.com/office/drawing/2014/main" id="{3185533B-64A3-484A-9068-A649E6286766}"/>
                </a:ext>
              </a:extLst>
            </p:cNvPr>
            <p:cNvGrpSpPr/>
            <p:nvPr/>
          </p:nvGrpSpPr>
          <p:grpSpPr>
            <a:xfrm>
              <a:off x="7211548" y="454130"/>
              <a:ext cx="1505451" cy="1505451"/>
              <a:chOff x="5994457" y="3309752"/>
              <a:chExt cx="2933700" cy="2933700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B9375B83-1590-4705-BA7D-14C4A506EC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6832424D-0FDB-4CF0-97DE-AA76D6687EA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6" name="Group 125" descr="Glow Light">
              <a:extLst>
                <a:ext uri="{FF2B5EF4-FFF2-40B4-BE49-F238E27FC236}">
                  <a16:creationId xmlns:a16="http://schemas.microsoft.com/office/drawing/2014/main" id="{5145C0F1-5137-4A54-B994-B9E9DCD6BB54}"/>
                </a:ext>
              </a:extLst>
            </p:cNvPr>
            <p:cNvGrpSpPr/>
            <p:nvPr/>
          </p:nvGrpSpPr>
          <p:grpSpPr>
            <a:xfrm>
              <a:off x="5222923" y="519988"/>
              <a:ext cx="1505451" cy="1505451"/>
              <a:chOff x="5994457" y="3309752"/>
              <a:chExt cx="2933700" cy="2933700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9C139545-A3D2-49B7-B1CF-66C1277DA8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451AF397-5077-462A-AB0F-15747D30E09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7" name="Group 126" descr="Glow Light">
              <a:extLst>
                <a:ext uri="{FF2B5EF4-FFF2-40B4-BE49-F238E27FC236}">
                  <a16:creationId xmlns:a16="http://schemas.microsoft.com/office/drawing/2014/main" id="{2402C3DA-2510-4434-97E6-56BE262F8CEF}"/>
                </a:ext>
              </a:extLst>
            </p:cNvPr>
            <p:cNvGrpSpPr/>
            <p:nvPr/>
          </p:nvGrpSpPr>
          <p:grpSpPr>
            <a:xfrm>
              <a:off x="3185041" y="347217"/>
              <a:ext cx="1505451" cy="1505451"/>
              <a:chOff x="5994457" y="3309752"/>
              <a:chExt cx="2933700" cy="2933700"/>
            </a:xfrm>
          </p:grpSpPr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E12E713-8340-4465-959B-E11C280CA6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F47CA79D-CCEB-45DE-9E63-DD83ACA96E6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28" name="Group 127" descr="Glow Light">
              <a:extLst>
                <a:ext uri="{FF2B5EF4-FFF2-40B4-BE49-F238E27FC236}">
                  <a16:creationId xmlns:a16="http://schemas.microsoft.com/office/drawing/2014/main" id="{BCDBA41F-E440-4832-AD24-517D98C47976}"/>
                </a:ext>
              </a:extLst>
            </p:cNvPr>
            <p:cNvGrpSpPr/>
            <p:nvPr/>
          </p:nvGrpSpPr>
          <p:grpSpPr>
            <a:xfrm>
              <a:off x="1285673" y="145869"/>
              <a:ext cx="1505451" cy="1505451"/>
              <a:chOff x="5994457" y="3309752"/>
              <a:chExt cx="2933700" cy="2933700"/>
            </a:xfrm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0720AD88-24F2-46D6-AE34-6F87150FD8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3BC38BF6-2A0A-48FA-A166-B0A13050D679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7712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662087B-D087-475C-ABB0-6EED79136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779404" y="811172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8423A-8ECB-46CC-AA96-AFD30DF2725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40000" y="359999"/>
            <a:ext cx="7692000" cy="576493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8C527-C631-42AF-94C4-70728E2450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0000" y="3960000"/>
            <a:ext cx="3600000" cy="2164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19114-FB5C-449C-B51B-64A5B0EFD2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E4491C-CE89-49F6-834D-FE8C3A15E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7674D4AD-4133-4DB9-B1FD-CF7D8D1B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59999"/>
            <a:ext cx="3600000" cy="3400227"/>
          </a:xfrm>
        </p:spPr>
        <p:txBody>
          <a:bodyPr anchor="b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7780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 descr="Image Placeholder">
            <a:extLst>
              <a:ext uri="{FF2B5EF4-FFF2-40B4-BE49-F238E27FC236}">
                <a16:creationId xmlns:a16="http://schemas.microsoft.com/office/drawing/2014/main" id="{6E51F880-E841-47CE-8E64-B0D1C6EF00F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139999" y="359999"/>
            <a:ext cx="7692000" cy="57649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207D3A-6D77-4068-8652-5FE1DE2DB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1" y="359998"/>
            <a:ext cx="3600000" cy="340022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2A1F4-BF96-48B0-BB35-FD94F947F7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99FF2-7CC6-4D3E-BB0B-E9AA1764C1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2EC0CD9-38B2-404C-8201-973FFEC6101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0000" y="3960000"/>
            <a:ext cx="3600000" cy="2164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14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ack Two Photos">
    <p:bg>
      <p:bgPr>
        <a:gradFill>
          <a:gsLst>
            <a:gs pos="68000">
              <a:schemeClr val="accent6"/>
            </a:gs>
            <a:gs pos="0">
              <a:schemeClr val="accent3"/>
            </a:gs>
            <a:gs pos="100000">
              <a:schemeClr val="accent1">
                <a:lumMod val="50000"/>
              </a:schemeClr>
            </a:gs>
          </a:gsLst>
          <a:lin ang="13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2D2988-9CC0-4ACA-A003-B5D38217425F}"/>
              </a:ext>
            </a:extLst>
          </p:cNvPr>
          <p:cNvSpPr/>
          <p:nvPr userDrawn="1"/>
        </p:nvSpPr>
        <p:spPr>
          <a:xfrm>
            <a:off x="11959868" y="1005234"/>
            <a:ext cx="232132" cy="320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307F8107-BF77-4F02-9A85-DFB9326880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322119" y="4245005"/>
            <a:ext cx="4487170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3"/>
            </a:solidFill>
            <a:round/>
          </a:ln>
          <a:effectLst>
            <a:outerShdw blurRad="469900" dist="800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31" name="Freeform: Shape 230">
            <a:extLst>
              <a:ext uri="{FF2B5EF4-FFF2-40B4-BE49-F238E27FC236}">
                <a16:creationId xmlns:a16="http://schemas.microsoft.com/office/drawing/2014/main" id="{121E8FAD-0D63-4406-9A89-0C2BDDA8DB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39473">
            <a:off x="303187" y="4633979"/>
            <a:ext cx="1635810" cy="109061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3"/>
            </a:solidFill>
            <a:round/>
          </a:ln>
          <a:effectLst>
            <a:outerShdw blurRad="469900" dist="800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82" name="Group 181" descr="Photo frame">
            <a:extLst>
              <a:ext uri="{FF2B5EF4-FFF2-40B4-BE49-F238E27FC236}">
                <a16:creationId xmlns:a16="http://schemas.microsoft.com/office/drawing/2014/main" id="{232974A8-04CF-4002-9395-BC5FB7262F2D}"/>
              </a:ext>
            </a:extLst>
          </p:cNvPr>
          <p:cNvGrpSpPr>
            <a:grpSpLocks noChangeAspect="1"/>
          </p:cNvGrpSpPr>
          <p:nvPr userDrawn="1"/>
        </p:nvGrpSpPr>
        <p:grpSpPr>
          <a:xfrm rot="21333413">
            <a:off x="5810260" y="955213"/>
            <a:ext cx="4998221" cy="5530422"/>
            <a:chOff x="6946900" y="2173177"/>
            <a:chExt cx="3755233" cy="4155085"/>
          </a:xfrm>
        </p:grpSpPr>
        <p:pic>
          <p:nvPicPr>
            <p:cNvPr id="183" name="Picture 182" descr="Bent Paper Shadow">
              <a:extLst>
                <a:ext uri="{FF2B5EF4-FFF2-40B4-BE49-F238E27FC236}">
                  <a16:creationId xmlns:a16="http://schemas.microsoft.com/office/drawing/2014/main" id="{8DF78AAE-23BC-4B26-A74D-C73F1596C2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46900" y="5763687"/>
              <a:ext cx="3755233" cy="564575"/>
            </a:xfrm>
            <a:prstGeom prst="rect">
              <a:avLst/>
            </a:prstGeom>
          </p:spPr>
        </p:pic>
        <p:sp>
          <p:nvSpPr>
            <p:cNvPr id="184" name="Rectangle: Rounded Corners 183">
              <a:extLst>
                <a:ext uri="{FF2B5EF4-FFF2-40B4-BE49-F238E27FC236}">
                  <a16:creationId xmlns:a16="http://schemas.microsoft.com/office/drawing/2014/main" id="{60A13A3D-0781-4CBA-806A-19277866C900}"/>
                </a:ext>
              </a:extLst>
            </p:cNvPr>
            <p:cNvSpPr/>
            <p:nvPr userDrawn="1"/>
          </p:nvSpPr>
          <p:spPr>
            <a:xfrm>
              <a:off x="7214486" y="2173177"/>
              <a:ext cx="3220061" cy="3910358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106" name="Group 105" descr="Photo frame">
            <a:extLst>
              <a:ext uri="{FF2B5EF4-FFF2-40B4-BE49-F238E27FC236}">
                <a16:creationId xmlns:a16="http://schemas.microsoft.com/office/drawing/2014/main" id="{F3194DE2-2906-4F94-B1E4-99D942ECF9F3}"/>
              </a:ext>
            </a:extLst>
          </p:cNvPr>
          <p:cNvGrpSpPr>
            <a:grpSpLocks noChangeAspect="1"/>
          </p:cNvGrpSpPr>
          <p:nvPr userDrawn="1"/>
        </p:nvGrpSpPr>
        <p:grpSpPr>
          <a:xfrm rot="120000">
            <a:off x="5775042" y="1152688"/>
            <a:ext cx="4998221" cy="5530422"/>
            <a:chOff x="6946900" y="2173177"/>
            <a:chExt cx="3755233" cy="4155085"/>
          </a:xfrm>
        </p:grpSpPr>
        <p:pic>
          <p:nvPicPr>
            <p:cNvPr id="165" name="Picture 164" descr="Bent Paper Shadow">
              <a:extLst>
                <a:ext uri="{FF2B5EF4-FFF2-40B4-BE49-F238E27FC236}">
                  <a16:creationId xmlns:a16="http://schemas.microsoft.com/office/drawing/2014/main" id="{2EFEA930-029A-4F07-B43C-967B11E4B8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46900" y="5763687"/>
              <a:ext cx="3755233" cy="564575"/>
            </a:xfrm>
            <a:prstGeom prst="rect">
              <a:avLst/>
            </a:prstGeom>
          </p:spPr>
        </p:pic>
        <p:sp>
          <p:nvSpPr>
            <p:cNvPr id="168" name="Rectangle: Rounded Corners 167">
              <a:extLst>
                <a:ext uri="{FF2B5EF4-FFF2-40B4-BE49-F238E27FC236}">
                  <a16:creationId xmlns:a16="http://schemas.microsoft.com/office/drawing/2014/main" id="{4FBDE604-0EFF-4336-B3CC-D5F70B804F33}"/>
                </a:ext>
              </a:extLst>
            </p:cNvPr>
            <p:cNvSpPr/>
            <p:nvPr userDrawn="1"/>
          </p:nvSpPr>
          <p:spPr>
            <a:xfrm>
              <a:off x="7214486" y="2173177"/>
              <a:ext cx="3220061" cy="3910358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174" name="Group 173" descr="Photo frame">
            <a:extLst>
              <a:ext uri="{FF2B5EF4-FFF2-40B4-BE49-F238E27FC236}">
                <a16:creationId xmlns:a16="http://schemas.microsoft.com/office/drawing/2014/main" id="{34F8851F-5967-4D5B-8DF7-A1AAF0260D72}"/>
              </a:ext>
            </a:extLst>
          </p:cNvPr>
          <p:cNvGrpSpPr>
            <a:grpSpLocks noChangeAspect="1"/>
          </p:cNvGrpSpPr>
          <p:nvPr userDrawn="1"/>
        </p:nvGrpSpPr>
        <p:grpSpPr>
          <a:xfrm rot="20940951">
            <a:off x="5508992" y="944096"/>
            <a:ext cx="4998221" cy="5530422"/>
            <a:chOff x="6946900" y="2173177"/>
            <a:chExt cx="3755233" cy="4155085"/>
          </a:xfrm>
        </p:grpSpPr>
        <p:pic>
          <p:nvPicPr>
            <p:cNvPr id="175" name="Picture 174" descr="Bent Paper Shadow">
              <a:extLst>
                <a:ext uri="{FF2B5EF4-FFF2-40B4-BE49-F238E27FC236}">
                  <a16:creationId xmlns:a16="http://schemas.microsoft.com/office/drawing/2014/main" id="{1E5E8500-44DC-442D-A9D1-F8B4FD39CF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46900" y="5763687"/>
              <a:ext cx="3755233" cy="564575"/>
            </a:xfrm>
            <a:prstGeom prst="rect">
              <a:avLst/>
            </a:prstGeom>
          </p:spPr>
        </p:pic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C5A733C6-5865-4035-B128-A72FA9D14CF8}"/>
                </a:ext>
              </a:extLst>
            </p:cNvPr>
            <p:cNvSpPr/>
            <p:nvPr userDrawn="1"/>
          </p:nvSpPr>
          <p:spPr>
            <a:xfrm>
              <a:off x="7214486" y="2173177"/>
              <a:ext cx="3220061" cy="3910358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170" name="Group 169" descr="Photo frame">
            <a:extLst>
              <a:ext uri="{FF2B5EF4-FFF2-40B4-BE49-F238E27FC236}">
                <a16:creationId xmlns:a16="http://schemas.microsoft.com/office/drawing/2014/main" id="{FEC84FC4-4FBB-46B0-B316-0E113F7784B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360140" y="1153179"/>
            <a:ext cx="4998221" cy="5530422"/>
            <a:chOff x="6946900" y="2173177"/>
            <a:chExt cx="3755233" cy="4155085"/>
          </a:xfrm>
        </p:grpSpPr>
        <p:pic>
          <p:nvPicPr>
            <p:cNvPr id="171" name="Picture 170" descr="Bent Paper Shadow">
              <a:extLst>
                <a:ext uri="{FF2B5EF4-FFF2-40B4-BE49-F238E27FC236}">
                  <a16:creationId xmlns:a16="http://schemas.microsoft.com/office/drawing/2014/main" id="{9298AEE5-543F-4154-BD84-5FC55D9DB1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46900" y="5763687"/>
              <a:ext cx="3755233" cy="564575"/>
            </a:xfrm>
            <a:prstGeom prst="rect">
              <a:avLst/>
            </a:prstGeom>
          </p:spPr>
        </p:pic>
        <p:sp>
          <p:nvSpPr>
            <p:cNvPr id="172" name="Rectangle: Rounded Corners 171">
              <a:extLst>
                <a:ext uri="{FF2B5EF4-FFF2-40B4-BE49-F238E27FC236}">
                  <a16:creationId xmlns:a16="http://schemas.microsoft.com/office/drawing/2014/main" id="{2CDB00F6-0245-42CB-8849-4DBD4529AD8F}"/>
                </a:ext>
              </a:extLst>
            </p:cNvPr>
            <p:cNvSpPr/>
            <p:nvPr userDrawn="1"/>
          </p:nvSpPr>
          <p:spPr>
            <a:xfrm>
              <a:off x="7214486" y="2173177"/>
              <a:ext cx="3220061" cy="3910358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178" name="Group 177" descr="Photo frame">
            <a:extLst>
              <a:ext uri="{FF2B5EF4-FFF2-40B4-BE49-F238E27FC236}">
                <a16:creationId xmlns:a16="http://schemas.microsoft.com/office/drawing/2014/main" id="{5180FE2D-1B28-4CA4-91D4-DFE951407002}"/>
              </a:ext>
            </a:extLst>
          </p:cNvPr>
          <p:cNvGrpSpPr>
            <a:grpSpLocks noChangeAspect="1"/>
          </p:cNvGrpSpPr>
          <p:nvPr userDrawn="1"/>
        </p:nvGrpSpPr>
        <p:grpSpPr>
          <a:xfrm rot="240443">
            <a:off x="1557168" y="909697"/>
            <a:ext cx="4998221" cy="5530422"/>
            <a:chOff x="6946900" y="2173177"/>
            <a:chExt cx="3755233" cy="4155085"/>
          </a:xfrm>
        </p:grpSpPr>
        <p:pic>
          <p:nvPicPr>
            <p:cNvPr id="179" name="Picture 178" descr="Bent Paper Shadow">
              <a:extLst>
                <a:ext uri="{FF2B5EF4-FFF2-40B4-BE49-F238E27FC236}">
                  <a16:creationId xmlns:a16="http://schemas.microsoft.com/office/drawing/2014/main" id="{F8EECF7D-B0BE-40D8-A5B9-096122B107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46900" y="5763687"/>
              <a:ext cx="3755233" cy="564575"/>
            </a:xfrm>
            <a:prstGeom prst="rect">
              <a:avLst/>
            </a:prstGeom>
          </p:spPr>
        </p:pic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56264672-B3F9-48E9-A947-C83787495BD5}"/>
                </a:ext>
              </a:extLst>
            </p:cNvPr>
            <p:cNvSpPr/>
            <p:nvPr userDrawn="1"/>
          </p:nvSpPr>
          <p:spPr>
            <a:xfrm>
              <a:off x="7214486" y="2173177"/>
              <a:ext cx="3220061" cy="3910358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pic>
        <p:nvPicPr>
          <p:cNvPr id="187" name="Picture 186" descr="Photo frame">
            <a:extLst>
              <a:ext uri="{FF2B5EF4-FFF2-40B4-BE49-F238E27FC236}">
                <a16:creationId xmlns:a16="http://schemas.microsoft.com/office/drawing/2014/main" id="{B9BB1E7B-DE6F-406F-824D-03CC3DDFCD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60000">
            <a:off x="5829556" y="5873463"/>
            <a:ext cx="4998221" cy="751450"/>
          </a:xfrm>
          <a:prstGeom prst="rect">
            <a:avLst/>
          </a:prstGeom>
        </p:spPr>
      </p:pic>
      <p:pic>
        <p:nvPicPr>
          <p:cNvPr id="191" name="Picture 190" descr="Photo frame">
            <a:extLst>
              <a:ext uri="{FF2B5EF4-FFF2-40B4-BE49-F238E27FC236}">
                <a16:creationId xmlns:a16="http://schemas.microsoft.com/office/drawing/2014/main" id="{4785DBBA-5414-4ABD-8BF8-2142E72C3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480000">
            <a:off x="1554734" y="5644313"/>
            <a:ext cx="4998221" cy="751450"/>
          </a:xfrm>
          <a:prstGeom prst="rect">
            <a:avLst/>
          </a:prstGeom>
        </p:spPr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FCDF900-2255-4966-B5E8-26F8835BEE60}"/>
              </a:ext>
            </a:extLst>
          </p:cNvPr>
          <p:cNvGrpSpPr/>
          <p:nvPr userDrawn="1"/>
        </p:nvGrpSpPr>
        <p:grpSpPr>
          <a:xfrm>
            <a:off x="11414264" y="6246003"/>
            <a:ext cx="493671" cy="493671"/>
            <a:chOff x="11414264" y="6246003"/>
            <a:chExt cx="493671" cy="49367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0325D38-443A-4183-BD5E-474FDC42D1E5}"/>
                </a:ext>
              </a:extLst>
            </p:cNvPr>
            <p:cNvSpPr/>
            <p:nvPr/>
          </p:nvSpPr>
          <p:spPr>
            <a:xfrm>
              <a:off x="11624441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CF974E4-126E-4A4C-B607-1145479E0EB8}"/>
                </a:ext>
              </a:extLst>
            </p:cNvPr>
            <p:cNvSpPr/>
            <p:nvPr/>
          </p:nvSpPr>
          <p:spPr>
            <a:xfrm>
              <a:off x="11648879" y="6480618"/>
              <a:ext cx="29327" cy="24440"/>
            </a:xfrm>
            <a:custGeom>
              <a:avLst/>
              <a:gdLst>
                <a:gd name="connsiteX0" fmla="*/ 4879 w 39034"/>
                <a:gd name="connsiteY0" fmla="*/ 4879 h 32528"/>
                <a:gd name="connsiteX1" fmla="*/ 37408 w 39034"/>
                <a:gd name="connsiteY1" fmla="*/ 4879 h 32528"/>
                <a:gd name="connsiteX2" fmla="*/ 37408 w 39034"/>
                <a:gd name="connsiteY2" fmla="*/ 30902 h 32528"/>
                <a:gd name="connsiteX3" fmla="*/ 4879 w 39034"/>
                <a:gd name="connsiteY3" fmla="*/ 30902 h 3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2528">
                  <a:moveTo>
                    <a:pt x="4879" y="4879"/>
                  </a:moveTo>
                  <a:lnTo>
                    <a:pt x="37408" y="4879"/>
                  </a:lnTo>
                  <a:lnTo>
                    <a:pt x="37408" y="30902"/>
                  </a:lnTo>
                  <a:lnTo>
                    <a:pt x="4879" y="3090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BD60426-DED4-41E8-A9FA-0D9A9876109B}"/>
                </a:ext>
              </a:extLst>
            </p:cNvPr>
            <p:cNvSpPr/>
            <p:nvPr/>
          </p:nvSpPr>
          <p:spPr>
            <a:xfrm>
              <a:off x="11624441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025008-47DF-4180-8D79-F5C2DA555493}"/>
                </a:ext>
              </a:extLst>
            </p:cNvPr>
            <p:cNvSpPr/>
            <p:nvPr/>
          </p:nvSpPr>
          <p:spPr>
            <a:xfrm>
              <a:off x="11673319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03298BF-4B83-4EA4-8738-0F7DFEC5A264}"/>
                </a:ext>
              </a:extLst>
            </p:cNvPr>
            <p:cNvSpPr/>
            <p:nvPr/>
          </p:nvSpPr>
          <p:spPr>
            <a:xfrm>
              <a:off x="11673319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A72499A-D856-4D2F-AB34-7748CFBC4750}"/>
                </a:ext>
              </a:extLst>
            </p:cNvPr>
            <p:cNvSpPr/>
            <p:nvPr/>
          </p:nvSpPr>
          <p:spPr>
            <a:xfrm>
              <a:off x="11414264" y="6246003"/>
              <a:ext cx="215065" cy="215065"/>
            </a:xfrm>
            <a:custGeom>
              <a:avLst/>
              <a:gdLst>
                <a:gd name="connsiteX0" fmla="*/ 284624 w 286250"/>
                <a:gd name="connsiteY0" fmla="*/ 161016 h 286250"/>
                <a:gd name="connsiteX1" fmla="*/ 258602 w 286250"/>
                <a:gd name="connsiteY1" fmla="*/ 161016 h 286250"/>
                <a:gd name="connsiteX2" fmla="*/ 258602 w 286250"/>
                <a:gd name="connsiteY2" fmla="*/ 128488 h 286250"/>
                <a:gd name="connsiteX3" fmla="*/ 226073 w 286250"/>
                <a:gd name="connsiteY3" fmla="*/ 128488 h 286250"/>
                <a:gd name="connsiteX4" fmla="*/ 226073 w 286250"/>
                <a:gd name="connsiteY4" fmla="*/ 95959 h 286250"/>
                <a:gd name="connsiteX5" fmla="*/ 193545 w 286250"/>
                <a:gd name="connsiteY5" fmla="*/ 95959 h 286250"/>
                <a:gd name="connsiteX6" fmla="*/ 193545 w 286250"/>
                <a:gd name="connsiteY6" fmla="*/ 69936 h 286250"/>
                <a:gd name="connsiteX7" fmla="*/ 161016 w 286250"/>
                <a:gd name="connsiteY7" fmla="*/ 69936 h 286250"/>
                <a:gd name="connsiteX8" fmla="*/ 161016 w 286250"/>
                <a:gd name="connsiteY8" fmla="*/ 37408 h 286250"/>
                <a:gd name="connsiteX9" fmla="*/ 134993 w 286250"/>
                <a:gd name="connsiteY9" fmla="*/ 37408 h 286250"/>
                <a:gd name="connsiteX10" fmla="*/ 134993 w 286250"/>
                <a:gd name="connsiteY10" fmla="*/ 4879 h 286250"/>
                <a:gd name="connsiteX11" fmla="*/ 102465 w 286250"/>
                <a:gd name="connsiteY11" fmla="*/ 4879 h 286250"/>
                <a:gd name="connsiteX12" fmla="*/ 102465 w 286250"/>
                <a:gd name="connsiteY12" fmla="*/ 95959 h 286250"/>
                <a:gd name="connsiteX13" fmla="*/ 134993 w 286250"/>
                <a:gd name="connsiteY13" fmla="*/ 95959 h 286250"/>
                <a:gd name="connsiteX14" fmla="*/ 134993 w 286250"/>
                <a:gd name="connsiteY14" fmla="*/ 128488 h 286250"/>
                <a:gd name="connsiteX15" fmla="*/ 161016 w 286250"/>
                <a:gd name="connsiteY15" fmla="*/ 128488 h 286250"/>
                <a:gd name="connsiteX16" fmla="*/ 161016 w 286250"/>
                <a:gd name="connsiteY16" fmla="*/ 161016 h 286250"/>
                <a:gd name="connsiteX17" fmla="*/ 193545 w 286250"/>
                <a:gd name="connsiteY17" fmla="*/ 161016 h 286250"/>
                <a:gd name="connsiteX18" fmla="*/ 193545 w 286250"/>
                <a:gd name="connsiteY18" fmla="*/ 193545 h 286250"/>
                <a:gd name="connsiteX19" fmla="*/ 226073 w 286250"/>
                <a:gd name="connsiteY19" fmla="*/ 193545 h 286250"/>
                <a:gd name="connsiteX20" fmla="*/ 226073 w 286250"/>
                <a:gd name="connsiteY20" fmla="*/ 219567 h 286250"/>
                <a:gd name="connsiteX21" fmla="*/ 258602 w 286250"/>
                <a:gd name="connsiteY21" fmla="*/ 219567 h 286250"/>
                <a:gd name="connsiteX22" fmla="*/ 258602 w 286250"/>
                <a:gd name="connsiteY22" fmla="*/ 252096 h 286250"/>
                <a:gd name="connsiteX23" fmla="*/ 226073 w 286250"/>
                <a:gd name="connsiteY23" fmla="*/ 252096 h 286250"/>
                <a:gd name="connsiteX24" fmla="*/ 226073 w 286250"/>
                <a:gd name="connsiteY24" fmla="*/ 219567 h 286250"/>
                <a:gd name="connsiteX25" fmla="*/ 193545 w 286250"/>
                <a:gd name="connsiteY25" fmla="*/ 219567 h 286250"/>
                <a:gd name="connsiteX26" fmla="*/ 193545 w 286250"/>
                <a:gd name="connsiteY26" fmla="*/ 193545 h 286250"/>
                <a:gd name="connsiteX27" fmla="*/ 161016 w 286250"/>
                <a:gd name="connsiteY27" fmla="*/ 193545 h 286250"/>
                <a:gd name="connsiteX28" fmla="*/ 161016 w 286250"/>
                <a:gd name="connsiteY28" fmla="*/ 161016 h 286250"/>
                <a:gd name="connsiteX29" fmla="*/ 134993 w 286250"/>
                <a:gd name="connsiteY29" fmla="*/ 161016 h 286250"/>
                <a:gd name="connsiteX30" fmla="*/ 134993 w 286250"/>
                <a:gd name="connsiteY30" fmla="*/ 128488 h 286250"/>
                <a:gd name="connsiteX31" fmla="*/ 102465 w 286250"/>
                <a:gd name="connsiteY31" fmla="*/ 128488 h 286250"/>
                <a:gd name="connsiteX32" fmla="*/ 102465 w 286250"/>
                <a:gd name="connsiteY32" fmla="*/ 95959 h 286250"/>
                <a:gd name="connsiteX33" fmla="*/ 4879 w 286250"/>
                <a:gd name="connsiteY33" fmla="*/ 95959 h 286250"/>
                <a:gd name="connsiteX34" fmla="*/ 4879 w 286250"/>
                <a:gd name="connsiteY34" fmla="*/ 128488 h 286250"/>
                <a:gd name="connsiteX35" fmla="*/ 37408 w 286250"/>
                <a:gd name="connsiteY35" fmla="*/ 128488 h 286250"/>
                <a:gd name="connsiteX36" fmla="*/ 37408 w 286250"/>
                <a:gd name="connsiteY36" fmla="*/ 161016 h 286250"/>
                <a:gd name="connsiteX37" fmla="*/ 69936 w 286250"/>
                <a:gd name="connsiteY37" fmla="*/ 161016 h 286250"/>
                <a:gd name="connsiteX38" fmla="*/ 69936 w 286250"/>
                <a:gd name="connsiteY38" fmla="*/ 193545 h 286250"/>
                <a:gd name="connsiteX39" fmla="*/ 102465 w 286250"/>
                <a:gd name="connsiteY39" fmla="*/ 193545 h 286250"/>
                <a:gd name="connsiteX40" fmla="*/ 102465 w 286250"/>
                <a:gd name="connsiteY40" fmla="*/ 219567 h 286250"/>
                <a:gd name="connsiteX41" fmla="*/ 134993 w 286250"/>
                <a:gd name="connsiteY41" fmla="*/ 219567 h 286250"/>
                <a:gd name="connsiteX42" fmla="*/ 134993 w 286250"/>
                <a:gd name="connsiteY42" fmla="*/ 252096 h 286250"/>
                <a:gd name="connsiteX43" fmla="*/ 161016 w 286250"/>
                <a:gd name="connsiteY43" fmla="*/ 252096 h 286250"/>
                <a:gd name="connsiteX44" fmla="*/ 161016 w 286250"/>
                <a:gd name="connsiteY44" fmla="*/ 284624 h 286250"/>
                <a:gd name="connsiteX45" fmla="*/ 259252 w 286250"/>
                <a:gd name="connsiteY45" fmla="*/ 284624 h 286250"/>
                <a:gd name="connsiteX46" fmla="*/ 284624 w 286250"/>
                <a:gd name="connsiteY46" fmla="*/ 284624 h 286250"/>
                <a:gd name="connsiteX47" fmla="*/ 284624 w 286250"/>
                <a:gd name="connsiteY47" fmla="*/ 252746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284624" y="161016"/>
                  </a:moveTo>
                  <a:lnTo>
                    <a:pt x="258602" y="161016"/>
                  </a:lnTo>
                  <a:lnTo>
                    <a:pt x="258602" y="128488"/>
                  </a:lnTo>
                  <a:lnTo>
                    <a:pt x="226073" y="128488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161016" y="69936"/>
                  </a:lnTo>
                  <a:lnTo>
                    <a:pt x="161016" y="37408"/>
                  </a:lnTo>
                  <a:lnTo>
                    <a:pt x="134993" y="37408"/>
                  </a:lnTo>
                  <a:lnTo>
                    <a:pt x="134993" y="4879"/>
                  </a:lnTo>
                  <a:lnTo>
                    <a:pt x="102465" y="4879"/>
                  </a:lnTo>
                  <a:lnTo>
                    <a:pt x="102465" y="95959"/>
                  </a:lnTo>
                  <a:lnTo>
                    <a:pt x="134993" y="95959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93545" y="161016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219567"/>
                  </a:lnTo>
                  <a:lnTo>
                    <a:pt x="258602" y="219567"/>
                  </a:lnTo>
                  <a:lnTo>
                    <a:pt x="258602" y="252096"/>
                  </a:lnTo>
                  <a:lnTo>
                    <a:pt x="226073" y="252096"/>
                  </a:lnTo>
                  <a:lnTo>
                    <a:pt x="226073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161016" y="193545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02465" y="128488"/>
                  </a:lnTo>
                  <a:lnTo>
                    <a:pt x="102465" y="95959"/>
                  </a:lnTo>
                  <a:lnTo>
                    <a:pt x="4879" y="95959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19567"/>
                  </a:lnTo>
                  <a:lnTo>
                    <a:pt x="134993" y="219567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84624"/>
                  </a:lnTo>
                  <a:lnTo>
                    <a:pt x="259252" y="284624"/>
                  </a:lnTo>
                  <a:lnTo>
                    <a:pt x="284624" y="284624"/>
                  </a:lnTo>
                  <a:lnTo>
                    <a:pt x="284624" y="25274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EB1594-5F6E-4CBB-8217-B6516A40281E}"/>
                </a:ext>
              </a:extLst>
            </p:cNvPr>
            <p:cNvSpPr/>
            <p:nvPr/>
          </p:nvSpPr>
          <p:spPr>
            <a:xfrm>
              <a:off x="11697758" y="6524609"/>
              <a:ext cx="210177" cy="215065"/>
            </a:xfrm>
            <a:custGeom>
              <a:avLst/>
              <a:gdLst>
                <a:gd name="connsiteX0" fmla="*/ 4879 w 279745"/>
                <a:gd name="connsiteY0" fmla="*/ 128488 h 286250"/>
                <a:gd name="connsiteX1" fmla="*/ 30902 w 279745"/>
                <a:gd name="connsiteY1" fmla="*/ 128488 h 286250"/>
                <a:gd name="connsiteX2" fmla="*/ 30902 w 279745"/>
                <a:gd name="connsiteY2" fmla="*/ 161016 h 286250"/>
                <a:gd name="connsiteX3" fmla="*/ 63431 w 279745"/>
                <a:gd name="connsiteY3" fmla="*/ 161016 h 286250"/>
                <a:gd name="connsiteX4" fmla="*/ 63431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128488 w 279745"/>
                <a:gd name="connsiteY7" fmla="*/ 219567 h 286250"/>
                <a:gd name="connsiteX8" fmla="*/ 128488 w 279745"/>
                <a:gd name="connsiteY8" fmla="*/ 252096 h 286250"/>
                <a:gd name="connsiteX9" fmla="*/ 154510 w 279745"/>
                <a:gd name="connsiteY9" fmla="*/ 252096 h 286250"/>
                <a:gd name="connsiteX10" fmla="*/ 154510 w 279745"/>
                <a:gd name="connsiteY10" fmla="*/ 284624 h 286250"/>
                <a:gd name="connsiteX11" fmla="*/ 187039 w 279745"/>
                <a:gd name="connsiteY11" fmla="*/ 284624 h 286250"/>
                <a:gd name="connsiteX12" fmla="*/ 187039 w 279745"/>
                <a:gd name="connsiteY12" fmla="*/ 193545 h 286250"/>
                <a:gd name="connsiteX13" fmla="*/ 154510 w 279745"/>
                <a:gd name="connsiteY13" fmla="*/ 193545 h 286250"/>
                <a:gd name="connsiteX14" fmla="*/ 154510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95959 w 279745"/>
                <a:gd name="connsiteY17" fmla="*/ 128488 h 286250"/>
                <a:gd name="connsiteX18" fmla="*/ 95959 w 279745"/>
                <a:gd name="connsiteY18" fmla="*/ 95959 h 286250"/>
                <a:gd name="connsiteX19" fmla="*/ 63431 w 279745"/>
                <a:gd name="connsiteY19" fmla="*/ 95959 h 286250"/>
                <a:gd name="connsiteX20" fmla="*/ 63431 w 279745"/>
                <a:gd name="connsiteY20" fmla="*/ 69936 h 286250"/>
                <a:gd name="connsiteX21" fmla="*/ 30902 w 279745"/>
                <a:gd name="connsiteY21" fmla="*/ 69936 h 286250"/>
                <a:gd name="connsiteX22" fmla="*/ 30902 w 279745"/>
                <a:gd name="connsiteY22" fmla="*/ 37408 h 286250"/>
                <a:gd name="connsiteX23" fmla="*/ 63431 w 279745"/>
                <a:gd name="connsiteY23" fmla="*/ 37408 h 286250"/>
                <a:gd name="connsiteX24" fmla="*/ 63431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128488 w 279745"/>
                <a:gd name="connsiteY27" fmla="*/ 95959 h 286250"/>
                <a:gd name="connsiteX28" fmla="*/ 128488 w 279745"/>
                <a:gd name="connsiteY28" fmla="*/ 128488 h 286250"/>
                <a:gd name="connsiteX29" fmla="*/ 154510 w 279745"/>
                <a:gd name="connsiteY29" fmla="*/ 128488 h 286250"/>
                <a:gd name="connsiteX30" fmla="*/ 154510 w 279745"/>
                <a:gd name="connsiteY30" fmla="*/ 161016 h 286250"/>
                <a:gd name="connsiteX31" fmla="*/ 187039 w 279745"/>
                <a:gd name="connsiteY31" fmla="*/ 161016 h 286250"/>
                <a:gd name="connsiteX32" fmla="*/ 187039 w 279745"/>
                <a:gd name="connsiteY32" fmla="*/ 193545 h 286250"/>
                <a:gd name="connsiteX33" fmla="*/ 278119 w 279745"/>
                <a:gd name="connsiteY33" fmla="*/ 193545 h 286250"/>
                <a:gd name="connsiteX34" fmla="*/ 278119 w 279745"/>
                <a:gd name="connsiteY34" fmla="*/ 161016 h 286250"/>
                <a:gd name="connsiteX35" fmla="*/ 252096 w 279745"/>
                <a:gd name="connsiteY35" fmla="*/ 161016 h 286250"/>
                <a:gd name="connsiteX36" fmla="*/ 252096 w 279745"/>
                <a:gd name="connsiteY36" fmla="*/ 128488 h 286250"/>
                <a:gd name="connsiteX37" fmla="*/ 219567 w 279745"/>
                <a:gd name="connsiteY37" fmla="*/ 128488 h 286250"/>
                <a:gd name="connsiteX38" fmla="*/ 219567 w 279745"/>
                <a:gd name="connsiteY38" fmla="*/ 95959 h 286250"/>
                <a:gd name="connsiteX39" fmla="*/ 187039 w 279745"/>
                <a:gd name="connsiteY39" fmla="*/ 95959 h 286250"/>
                <a:gd name="connsiteX40" fmla="*/ 187039 w 279745"/>
                <a:gd name="connsiteY40" fmla="*/ 69936 h 286250"/>
                <a:gd name="connsiteX41" fmla="*/ 154510 w 279745"/>
                <a:gd name="connsiteY41" fmla="*/ 69936 h 286250"/>
                <a:gd name="connsiteX42" fmla="*/ 154510 w 279745"/>
                <a:gd name="connsiteY42" fmla="*/ 37408 h 286250"/>
                <a:gd name="connsiteX43" fmla="*/ 128488 w 279745"/>
                <a:gd name="connsiteY43" fmla="*/ 37408 h 286250"/>
                <a:gd name="connsiteX44" fmla="*/ 128488 w 279745"/>
                <a:gd name="connsiteY44" fmla="*/ 4879 h 286250"/>
                <a:gd name="connsiteX45" fmla="*/ 36757 w 279745"/>
                <a:gd name="connsiteY45" fmla="*/ 4879 h 286250"/>
                <a:gd name="connsiteX46" fmla="*/ 4879 w 279745"/>
                <a:gd name="connsiteY46" fmla="*/ 4879 h 286250"/>
                <a:gd name="connsiteX47" fmla="*/ 4879 w 279745"/>
                <a:gd name="connsiteY47" fmla="*/ 36757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4879" y="128488"/>
                  </a:moveTo>
                  <a:lnTo>
                    <a:pt x="30902" y="128488"/>
                  </a:lnTo>
                  <a:lnTo>
                    <a:pt x="30902" y="161016"/>
                  </a:lnTo>
                  <a:lnTo>
                    <a:pt x="63431" y="161016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128488" y="219567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84624"/>
                  </a:lnTo>
                  <a:lnTo>
                    <a:pt x="187039" y="284624"/>
                  </a:lnTo>
                  <a:lnTo>
                    <a:pt x="187039" y="193545"/>
                  </a:lnTo>
                  <a:lnTo>
                    <a:pt x="154510" y="193545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95959" y="128488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69936"/>
                  </a:lnTo>
                  <a:lnTo>
                    <a:pt x="30902" y="69936"/>
                  </a:lnTo>
                  <a:lnTo>
                    <a:pt x="30902" y="37408"/>
                  </a:lnTo>
                  <a:lnTo>
                    <a:pt x="63431" y="37408"/>
                  </a:lnTo>
                  <a:lnTo>
                    <a:pt x="63431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128488" y="95959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161016"/>
                  </a:lnTo>
                  <a:lnTo>
                    <a:pt x="187039" y="161016"/>
                  </a:lnTo>
                  <a:lnTo>
                    <a:pt x="187039" y="193545"/>
                  </a:lnTo>
                  <a:lnTo>
                    <a:pt x="278119" y="193545"/>
                  </a:lnTo>
                  <a:lnTo>
                    <a:pt x="278119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19567" y="128488"/>
                  </a:lnTo>
                  <a:lnTo>
                    <a:pt x="219567" y="95959"/>
                  </a:lnTo>
                  <a:lnTo>
                    <a:pt x="187039" y="95959"/>
                  </a:lnTo>
                  <a:lnTo>
                    <a:pt x="187039" y="69936"/>
                  </a:lnTo>
                  <a:lnTo>
                    <a:pt x="154510" y="69936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4879"/>
                  </a:lnTo>
                  <a:lnTo>
                    <a:pt x="36757" y="4879"/>
                  </a:lnTo>
                  <a:lnTo>
                    <a:pt x="4879" y="4879"/>
                  </a:lnTo>
                  <a:lnTo>
                    <a:pt x="4879" y="3675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B6BD3A6-04B5-40A3-974E-F33CC43780DE}"/>
                </a:ext>
              </a:extLst>
            </p:cNvPr>
            <p:cNvSpPr/>
            <p:nvPr/>
          </p:nvSpPr>
          <p:spPr>
            <a:xfrm>
              <a:off x="11414264" y="6524609"/>
              <a:ext cx="215065" cy="215065"/>
            </a:xfrm>
            <a:custGeom>
              <a:avLst/>
              <a:gdLst>
                <a:gd name="connsiteX0" fmla="*/ 161016 w 286250"/>
                <a:gd name="connsiteY0" fmla="*/ 4879 h 286250"/>
                <a:gd name="connsiteX1" fmla="*/ 161016 w 286250"/>
                <a:gd name="connsiteY1" fmla="*/ 37408 h 286250"/>
                <a:gd name="connsiteX2" fmla="*/ 134993 w 286250"/>
                <a:gd name="connsiteY2" fmla="*/ 37408 h 286250"/>
                <a:gd name="connsiteX3" fmla="*/ 134993 w 286250"/>
                <a:gd name="connsiteY3" fmla="*/ 69936 h 286250"/>
                <a:gd name="connsiteX4" fmla="*/ 102465 w 286250"/>
                <a:gd name="connsiteY4" fmla="*/ 69936 h 286250"/>
                <a:gd name="connsiteX5" fmla="*/ 102465 w 286250"/>
                <a:gd name="connsiteY5" fmla="*/ 95959 h 286250"/>
                <a:gd name="connsiteX6" fmla="*/ 69936 w 286250"/>
                <a:gd name="connsiteY6" fmla="*/ 95959 h 286250"/>
                <a:gd name="connsiteX7" fmla="*/ 69936 w 286250"/>
                <a:gd name="connsiteY7" fmla="*/ 128488 h 286250"/>
                <a:gd name="connsiteX8" fmla="*/ 37408 w 286250"/>
                <a:gd name="connsiteY8" fmla="*/ 128488 h 286250"/>
                <a:gd name="connsiteX9" fmla="*/ 37408 w 286250"/>
                <a:gd name="connsiteY9" fmla="*/ 161016 h 286250"/>
                <a:gd name="connsiteX10" fmla="*/ 4879 w 286250"/>
                <a:gd name="connsiteY10" fmla="*/ 161016 h 286250"/>
                <a:gd name="connsiteX11" fmla="*/ 4879 w 286250"/>
                <a:gd name="connsiteY11" fmla="*/ 193545 h 286250"/>
                <a:gd name="connsiteX12" fmla="*/ 102465 w 286250"/>
                <a:gd name="connsiteY12" fmla="*/ 193545 h 286250"/>
                <a:gd name="connsiteX13" fmla="*/ 102465 w 286250"/>
                <a:gd name="connsiteY13" fmla="*/ 161016 h 286250"/>
                <a:gd name="connsiteX14" fmla="*/ 134993 w 286250"/>
                <a:gd name="connsiteY14" fmla="*/ 161016 h 286250"/>
                <a:gd name="connsiteX15" fmla="*/ 134993 w 286250"/>
                <a:gd name="connsiteY15" fmla="*/ 128488 h 286250"/>
                <a:gd name="connsiteX16" fmla="*/ 161016 w 286250"/>
                <a:gd name="connsiteY16" fmla="*/ 128488 h 286250"/>
                <a:gd name="connsiteX17" fmla="*/ 161016 w 286250"/>
                <a:gd name="connsiteY17" fmla="*/ 95959 h 286250"/>
                <a:gd name="connsiteX18" fmla="*/ 193545 w 286250"/>
                <a:gd name="connsiteY18" fmla="*/ 95959 h 286250"/>
                <a:gd name="connsiteX19" fmla="*/ 193545 w 286250"/>
                <a:gd name="connsiteY19" fmla="*/ 69936 h 286250"/>
                <a:gd name="connsiteX20" fmla="*/ 226073 w 286250"/>
                <a:gd name="connsiteY20" fmla="*/ 69936 h 286250"/>
                <a:gd name="connsiteX21" fmla="*/ 226073 w 286250"/>
                <a:gd name="connsiteY21" fmla="*/ 37408 h 286250"/>
                <a:gd name="connsiteX22" fmla="*/ 258602 w 286250"/>
                <a:gd name="connsiteY22" fmla="*/ 37408 h 286250"/>
                <a:gd name="connsiteX23" fmla="*/ 258602 w 286250"/>
                <a:gd name="connsiteY23" fmla="*/ 69936 h 286250"/>
                <a:gd name="connsiteX24" fmla="*/ 226073 w 286250"/>
                <a:gd name="connsiteY24" fmla="*/ 69936 h 286250"/>
                <a:gd name="connsiteX25" fmla="*/ 226073 w 286250"/>
                <a:gd name="connsiteY25" fmla="*/ 95959 h 286250"/>
                <a:gd name="connsiteX26" fmla="*/ 193545 w 286250"/>
                <a:gd name="connsiteY26" fmla="*/ 95959 h 286250"/>
                <a:gd name="connsiteX27" fmla="*/ 193545 w 286250"/>
                <a:gd name="connsiteY27" fmla="*/ 128488 h 286250"/>
                <a:gd name="connsiteX28" fmla="*/ 161016 w 286250"/>
                <a:gd name="connsiteY28" fmla="*/ 128488 h 286250"/>
                <a:gd name="connsiteX29" fmla="*/ 161016 w 286250"/>
                <a:gd name="connsiteY29" fmla="*/ 161016 h 286250"/>
                <a:gd name="connsiteX30" fmla="*/ 134993 w 286250"/>
                <a:gd name="connsiteY30" fmla="*/ 161016 h 286250"/>
                <a:gd name="connsiteX31" fmla="*/ 134993 w 286250"/>
                <a:gd name="connsiteY31" fmla="*/ 193545 h 286250"/>
                <a:gd name="connsiteX32" fmla="*/ 102465 w 286250"/>
                <a:gd name="connsiteY32" fmla="*/ 193545 h 286250"/>
                <a:gd name="connsiteX33" fmla="*/ 102465 w 286250"/>
                <a:gd name="connsiteY33" fmla="*/ 284624 h 286250"/>
                <a:gd name="connsiteX34" fmla="*/ 134993 w 286250"/>
                <a:gd name="connsiteY34" fmla="*/ 284624 h 286250"/>
                <a:gd name="connsiteX35" fmla="*/ 134993 w 286250"/>
                <a:gd name="connsiteY35" fmla="*/ 252096 h 286250"/>
                <a:gd name="connsiteX36" fmla="*/ 161016 w 286250"/>
                <a:gd name="connsiteY36" fmla="*/ 252096 h 286250"/>
                <a:gd name="connsiteX37" fmla="*/ 161016 w 286250"/>
                <a:gd name="connsiteY37" fmla="*/ 219567 h 286250"/>
                <a:gd name="connsiteX38" fmla="*/ 193545 w 286250"/>
                <a:gd name="connsiteY38" fmla="*/ 219567 h 286250"/>
                <a:gd name="connsiteX39" fmla="*/ 193545 w 286250"/>
                <a:gd name="connsiteY39" fmla="*/ 193545 h 286250"/>
                <a:gd name="connsiteX40" fmla="*/ 226073 w 286250"/>
                <a:gd name="connsiteY40" fmla="*/ 193545 h 286250"/>
                <a:gd name="connsiteX41" fmla="*/ 226073 w 286250"/>
                <a:gd name="connsiteY41" fmla="*/ 161016 h 286250"/>
                <a:gd name="connsiteX42" fmla="*/ 258602 w 286250"/>
                <a:gd name="connsiteY42" fmla="*/ 161016 h 286250"/>
                <a:gd name="connsiteX43" fmla="*/ 258602 w 286250"/>
                <a:gd name="connsiteY43" fmla="*/ 128488 h 286250"/>
                <a:gd name="connsiteX44" fmla="*/ 284624 w 286250"/>
                <a:gd name="connsiteY44" fmla="*/ 128488 h 286250"/>
                <a:gd name="connsiteX45" fmla="*/ 284624 w 286250"/>
                <a:gd name="connsiteY45" fmla="*/ 36757 h 286250"/>
                <a:gd name="connsiteX46" fmla="*/ 284624 w 286250"/>
                <a:gd name="connsiteY46" fmla="*/ 4879 h 286250"/>
                <a:gd name="connsiteX47" fmla="*/ 259252 w 286250"/>
                <a:gd name="connsiteY47" fmla="*/ 487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161016" y="4879"/>
                  </a:moveTo>
                  <a:lnTo>
                    <a:pt x="161016" y="37408"/>
                  </a:lnTo>
                  <a:lnTo>
                    <a:pt x="134993" y="37408"/>
                  </a:lnTo>
                  <a:lnTo>
                    <a:pt x="134993" y="69936"/>
                  </a:lnTo>
                  <a:lnTo>
                    <a:pt x="102465" y="69936"/>
                  </a:lnTo>
                  <a:lnTo>
                    <a:pt x="102465" y="95959"/>
                  </a:lnTo>
                  <a:lnTo>
                    <a:pt x="69936" y="95959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193545"/>
                  </a:lnTo>
                  <a:lnTo>
                    <a:pt x="102465" y="193545"/>
                  </a:lnTo>
                  <a:lnTo>
                    <a:pt x="102465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226073" y="69936"/>
                  </a:lnTo>
                  <a:lnTo>
                    <a:pt x="226073" y="37408"/>
                  </a:lnTo>
                  <a:lnTo>
                    <a:pt x="258602" y="37408"/>
                  </a:lnTo>
                  <a:lnTo>
                    <a:pt x="258602" y="69936"/>
                  </a:lnTo>
                  <a:lnTo>
                    <a:pt x="226073" y="69936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93545"/>
                  </a:lnTo>
                  <a:lnTo>
                    <a:pt x="102465" y="193545"/>
                  </a:lnTo>
                  <a:lnTo>
                    <a:pt x="102465" y="284624"/>
                  </a:lnTo>
                  <a:lnTo>
                    <a:pt x="134993" y="284624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161016"/>
                  </a:lnTo>
                  <a:lnTo>
                    <a:pt x="258602" y="161016"/>
                  </a:lnTo>
                  <a:lnTo>
                    <a:pt x="258602" y="128488"/>
                  </a:lnTo>
                  <a:lnTo>
                    <a:pt x="284624" y="128488"/>
                  </a:lnTo>
                  <a:lnTo>
                    <a:pt x="284624" y="36757"/>
                  </a:lnTo>
                  <a:lnTo>
                    <a:pt x="284624" y="4879"/>
                  </a:lnTo>
                  <a:lnTo>
                    <a:pt x="259252" y="487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80BD72D-95DA-4F27-97A4-DD5C7661A878}"/>
                </a:ext>
              </a:extLst>
            </p:cNvPr>
            <p:cNvSpPr/>
            <p:nvPr/>
          </p:nvSpPr>
          <p:spPr>
            <a:xfrm>
              <a:off x="11697758" y="6246003"/>
              <a:ext cx="210177" cy="215065"/>
            </a:xfrm>
            <a:custGeom>
              <a:avLst/>
              <a:gdLst>
                <a:gd name="connsiteX0" fmla="*/ 187039 w 279745"/>
                <a:gd name="connsiteY0" fmla="*/ 128488 h 286250"/>
                <a:gd name="connsiteX1" fmla="*/ 154510 w 279745"/>
                <a:gd name="connsiteY1" fmla="*/ 128488 h 286250"/>
                <a:gd name="connsiteX2" fmla="*/ 154510 w 279745"/>
                <a:gd name="connsiteY2" fmla="*/ 161016 h 286250"/>
                <a:gd name="connsiteX3" fmla="*/ 128488 w 279745"/>
                <a:gd name="connsiteY3" fmla="*/ 161016 h 286250"/>
                <a:gd name="connsiteX4" fmla="*/ 128488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63431 w 279745"/>
                <a:gd name="connsiteY7" fmla="*/ 219567 h 286250"/>
                <a:gd name="connsiteX8" fmla="*/ 63431 w 279745"/>
                <a:gd name="connsiteY8" fmla="*/ 252096 h 286250"/>
                <a:gd name="connsiteX9" fmla="*/ 30902 w 279745"/>
                <a:gd name="connsiteY9" fmla="*/ 252096 h 286250"/>
                <a:gd name="connsiteX10" fmla="*/ 30902 w 279745"/>
                <a:gd name="connsiteY10" fmla="*/ 219567 h 286250"/>
                <a:gd name="connsiteX11" fmla="*/ 63431 w 279745"/>
                <a:gd name="connsiteY11" fmla="*/ 219567 h 286250"/>
                <a:gd name="connsiteX12" fmla="*/ 63431 w 279745"/>
                <a:gd name="connsiteY12" fmla="*/ 193545 h 286250"/>
                <a:gd name="connsiteX13" fmla="*/ 95959 w 279745"/>
                <a:gd name="connsiteY13" fmla="*/ 193545 h 286250"/>
                <a:gd name="connsiteX14" fmla="*/ 95959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154510 w 279745"/>
                <a:gd name="connsiteY17" fmla="*/ 128488 h 286250"/>
                <a:gd name="connsiteX18" fmla="*/ 154510 w 279745"/>
                <a:gd name="connsiteY18" fmla="*/ 95959 h 286250"/>
                <a:gd name="connsiteX19" fmla="*/ 187039 w 279745"/>
                <a:gd name="connsiteY19" fmla="*/ 95959 h 286250"/>
                <a:gd name="connsiteX20" fmla="*/ 187039 w 279745"/>
                <a:gd name="connsiteY20" fmla="*/ 4879 h 286250"/>
                <a:gd name="connsiteX21" fmla="*/ 154510 w 279745"/>
                <a:gd name="connsiteY21" fmla="*/ 4879 h 286250"/>
                <a:gd name="connsiteX22" fmla="*/ 154510 w 279745"/>
                <a:gd name="connsiteY22" fmla="*/ 37408 h 286250"/>
                <a:gd name="connsiteX23" fmla="*/ 128488 w 279745"/>
                <a:gd name="connsiteY23" fmla="*/ 37408 h 286250"/>
                <a:gd name="connsiteX24" fmla="*/ 128488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63431 w 279745"/>
                <a:gd name="connsiteY27" fmla="*/ 95959 h 286250"/>
                <a:gd name="connsiteX28" fmla="*/ 63431 w 279745"/>
                <a:gd name="connsiteY28" fmla="*/ 128488 h 286250"/>
                <a:gd name="connsiteX29" fmla="*/ 30902 w 279745"/>
                <a:gd name="connsiteY29" fmla="*/ 128488 h 286250"/>
                <a:gd name="connsiteX30" fmla="*/ 30902 w 279745"/>
                <a:gd name="connsiteY30" fmla="*/ 161016 h 286250"/>
                <a:gd name="connsiteX31" fmla="*/ 4879 w 279745"/>
                <a:gd name="connsiteY31" fmla="*/ 161016 h 286250"/>
                <a:gd name="connsiteX32" fmla="*/ 4879 w 279745"/>
                <a:gd name="connsiteY32" fmla="*/ 252746 h 286250"/>
                <a:gd name="connsiteX33" fmla="*/ 4879 w 279745"/>
                <a:gd name="connsiteY33" fmla="*/ 284624 h 286250"/>
                <a:gd name="connsiteX34" fmla="*/ 36757 w 279745"/>
                <a:gd name="connsiteY34" fmla="*/ 284624 h 286250"/>
                <a:gd name="connsiteX35" fmla="*/ 128488 w 279745"/>
                <a:gd name="connsiteY35" fmla="*/ 284624 h 286250"/>
                <a:gd name="connsiteX36" fmla="*/ 128488 w 279745"/>
                <a:gd name="connsiteY36" fmla="*/ 252096 h 286250"/>
                <a:gd name="connsiteX37" fmla="*/ 154510 w 279745"/>
                <a:gd name="connsiteY37" fmla="*/ 252096 h 286250"/>
                <a:gd name="connsiteX38" fmla="*/ 154510 w 279745"/>
                <a:gd name="connsiteY38" fmla="*/ 219567 h 286250"/>
                <a:gd name="connsiteX39" fmla="*/ 187039 w 279745"/>
                <a:gd name="connsiteY39" fmla="*/ 219567 h 286250"/>
                <a:gd name="connsiteX40" fmla="*/ 187039 w 279745"/>
                <a:gd name="connsiteY40" fmla="*/ 193545 h 286250"/>
                <a:gd name="connsiteX41" fmla="*/ 219567 w 279745"/>
                <a:gd name="connsiteY41" fmla="*/ 193545 h 286250"/>
                <a:gd name="connsiteX42" fmla="*/ 219567 w 279745"/>
                <a:gd name="connsiteY42" fmla="*/ 161016 h 286250"/>
                <a:gd name="connsiteX43" fmla="*/ 252096 w 279745"/>
                <a:gd name="connsiteY43" fmla="*/ 161016 h 286250"/>
                <a:gd name="connsiteX44" fmla="*/ 252096 w 279745"/>
                <a:gd name="connsiteY44" fmla="*/ 128488 h 286250"/>
                <a:gd name="connsiteX45" fmla="*/ 278119 w 279745"/>
                <a:gd name="connsiteY45" fmla="*/ 128488 h 286250"/>
                <a:gd name="connsiteX46" fmla="*/ 278119 w 279745"/>
                <a:gd name="connsiteY46" fmla="*/ 95959 h 286250"/>
                <a:gd name="connsiteX47" fmla="*/ 187039 w 279745"/>
                <a:gd name="connsiteY47" fmla="*/ 9595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187039" y="128488"/>
                  </a:moveTo>
                  <a:lnTo>
                    <a:pt x="154510" y="128488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63431" y="219567"/>
                  </a:lnTo>
                  <a:lnTo>
                    <a:pt x="63431" y="252096"/>
                  </a:lnTo>
                  <a:lnTo>
                    <a:pt x="30902" y="252096"/>
                  </a:lnTo>
                  <a:lnTo>
                    <a:pt x="30902" y="219567"/>
                  </a:lnTo>
                  <a:lnTo>
                    <a:pt x="63431" y="219567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95959"/>
                  </a:lnTo>
                  <a:lnTo>
                    <a:pt x="187039" y="95959"/>
                  </a:lnTo>
                  <a:lnTo>
                    <a:pt x="187039" y="4879"/>
                  </a:lnTo>
                  <a:lnTo>
                    <a:pt x="154510" y="4879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128488"/>
                  </a:lnTo>
                  <a:lnTo>
                    <a:pt x="30902" y="128488"/>
                  </a:lnTo>
                  <a:lnTo>
                    <a:pt x="30902" y="161016"/>
                  </a:lnTo>
                  <a:lnTo>
                    <a:pt x="4879" y="161016"/>
                  </a:lnTo>
                  <a:lnTo>
                    <a:pt x="4879" y="252746"/>
                  </a:lnTo>
                  <a:lnTo>
                    <a:pt x="4879" y="284624"/>
                  </a:lnTo>
                  <a:lnTo>
                    <a:pt x="36757" y="284624"/>
                  </a:lnTo>
                  <a:lnTo>
                    <a:pt x="128488" y="284624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19567"/>
                  </a:lnTo>
                  <a:lnTo>
                    <a:pt x="187039" y="219567"/>
                  </a:lnTo>
                  <a:lnTo>
                    <a:pt x="187039" y="193545"/>
                  </a:lnTo>
                  <a:lnTo>
                    <a:pt x="219567" y="193545"/>
                  </a:lnTo>
                  <a:lnTo>
                    <a:pt x="219567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78119" y="128488"/>
                  </a:lnTo>
                  <a:lnTo>
                    <a:pt x="278119" y="95959"/>
                  </a:lnTo>
                  <a:lnTo>
                    <a:pt x="187039" y="9595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FA712FA-7890-468F-97C9-02A13F293A7E}"/>
                </a:ext>
              </a:extLst>
            </p:cNvPr>
            <p:cNvSpPr/>
            <p:nvPr/>
          </p:nvSpPr>
          <p:spPr>
            <a:xfrm>
              <a:off x="11810178" y="6407301"/>
              <a:ext cx="97757" cy="171074"/>
            </a:xfrm>
            <a:custGeom>
              <a:avLst/>
              <a:gdLst>
                <a:gd name="connsiteX0" fmla="*/ 102465 w 130114"/>
                <a:gd name="connsiteY0" fmla="*/ 37408 h 227699"/>
                <a:gd name="connsiteX1" fmla="*/ 69936 w 130114"/>
                <a:gd name="connsiteY1" fmla="*/ 37408 h 227699"/>
                <a:gd name="connsiteX2" fmla="*/ 69936 w 130114"/>
                <a:gd name="connsiteY2" fmla="*/ 69936 h 227699"/>
                <a:gd name="connsiteX3" fmla="*/ 37408 w 130114"/>
                <a:gd name="connsiteY3" fmla="*/ 69936 h 227699"/>
                <a:gd name="connsiteX4" fmla="*/ 37408 w 130114"/>
                <a:gd name="connsiteY4" fmla="*/ 102465 h 227699"/>
                <a:gd name="connsiteX5" fmla="*/ 4879 w 130114"/>
                <a:gd name="connsiteY5" fmla="*/ 102465 h 227699"/>
                <a:gd name="connsiteX6" fmla="*/ 4879 w 130114"/>
                <a:gd name="connsiteY6" fmla="*/ 128488 h 227699"/>
                <a:gd name="connsiteX7" fmla="*/ 37408 w 130114"/>
                <a:gd name="connsiteY7" fmla="*/ 128488 h 227699"/>
                <a:gd name="connsiteX8" fmla="*/ 37408 w 130114"/>
                <a:gd name="connsiteY8" fmla="*/ 161016 h 227699"/>
                <a:gd name="connsiteX9" fmla="*/ 69936 w 130114"/>
                <a:gd name="connsiteY9" fmla="*/ 161016 h 227699"/>
                <a:gd name="connsiteX10" fmla="*/ 69936 w 130114"/>
                <a:gd name="connsiteY10" fmla="*/ 193545 h 227699"/>
                <a:gd name="connsiteX11" fmla="*/ 102465 w 130114"/>
                <a:gd name="connsiteY11" fmla="*/ 193545 h 227699"/>
                <a:gd name="connsiteX12" fmla="*/ 102465 w 130114"/>
                <a:gd name="connsiteY12" fmla="*/ 226073 h 227699"/>
                <a:gd name="connsiteX13" fmla="*/ 128488 w 130114"/>
                <a:gd name="connsiteY13" fmla="*/ 226073 h 227699"/>
                <a:gd name="connsiteX14" fmla="*/ 128488 w 130114"/>
                <a:gd name="connsiteY14" fmla="*/ 161016 h 227699"/>
                <a:gd name="connsiteX15" fmla="*/ 102465 w 130114"/>
                <a:gd name="connsiteY15" fmla="*/ 161016 h 227699"/>
                <a:gd name="connsiteX16" fmla="*/ 102465 w 130114"/>
                <a:gd name="connsiteY16" fmla="*/ 128488 h 227699"/>
                <a:gd name="connsiteX17" fmla="*/ 69936 w 130114"/>
                <a:gd name="connsiteY17" fmla="*/ 128488 h 227699"/>
                <a:gd name="connsiteX18" fmla="*/ 69936 w 130114"/>
                <a:gd name="connsiteY18" fmla="*/ 102465 h 227699"/>
                <a:gd name="connsiteX19" fmla="*/ 102465 w 130114"/>
                <a:gd name="connsiteY19" fmla="*/ 102465 h 227699"/>
                <a:gd name="connsiteX20" fmla="*/ 102465 w 130114"/>
                <a:gd name="connsiteY20" fmla="*/ 69936 h 227699"/>
                <a:gd name="connsiteX21" fmla="*/ 128488 w 130114"/>
                <a:gd name="connsiteY21" fmla="*/ 69936 h 227699"/>
                <a:gd name="connsiteX22" fmla="*/ 128488 w 130114"/>
                <a:gd name="connsiteY22" fmla="*/ 4879 h 227699"/>
                <a:gd name="connsiteX23" fmla="*/ 102465 w 130114"/>
                <a:gd name="connsiteY23" fmla="*/ 4879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0114" h="227699">
                  <a:moveTo>
                    <a:pt x="102465" y="37408"/>
                  </a:moveTo>
                  <a:lnTo>
                    <a:pt x="69936" y="37408"/>
                  </a:lnTo>
                  <a:lnTo>
                    <a:pt x="69936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4879" y="102465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26073"/>
                  </a:lnTo>
                  <a:lnTo>
                    <a:pt x="128488" y="226073"/>
                  </a:lnTo>
                  <a:lnTo>
                    <a:pt x="128488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69936" y="128488"/>
                  </a:lnTo>
                  <a:lnTo>
                    <a:pt x="69936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128488" y="69936"/>
                  </a:lnTo>
                  <a:lnTo>
                    <a:pt x="128488" y="4879"/>
                  </a:lnTo>
                  <a:lnTo>
                    <a:pt x="102465" y="487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BFD1EBF-E70C-4022-84C1-5F368C127F59}"/>
                </a:ext>
              </a:extLst>
            </p:cNvPr>
            <p:cNvSpPr/>
            <p:nvPr/>
          </p:nvSpPr>
          <p:spPr>
            <a:xfrm>
              <a:off x="11414264" y="6407301"/>
              <a:ext cx="102645" cy="171074"/>
            </a:xfrm>
            <a:custGeom>
              <a:avLst/>
              <a:gdLst>
                <a:gd name="connsiteX0" fmla="*/ 37408 w 136619"/>
                <a:gd name="connsiteY0" fmla="*/ 193545 h 227699"/>
                <a:gd name="connsiteX1" fmla="*/ 69936 w 136619"/>
                <a:gd name="connsiteY1" fmla="*/ 193545 h 227699"/>
                <a:gd name="connsiteX2" fmla="*/ 69936 w 136619"/>
                <a:gd name="connsiteY2" fmla="*/ 161016 h 227699"/>
                <a:gd name="connsiteX3" fmla="*/ 102465 w 136619"/>
                <a:gd name="connsiteY3" fmla="*/ 161016 h 227699"/>
                <a:gd name="connsiteX4" fmla="*/ 102465 w 136619"/>
                <a:gd name="connsiteY4" fmla="*/ 128488 h 227699"/>
                <a:gd name="connsiteX5" fmla="*/ 134993 w 136619"/>
                <a:gd name="connsiteY5" fmla="*/ 128488 h 227699"/>
                <a:gd name="connsiteX6" fmla="*/ 134993 w 136619"/>
                <a:gd name="connsiteY6" fmla="*/ 102465 h 227699"/>
                <a:gd name="connsiteX7" fmla="*/ 102465 w 136619"/>
                <a:gd name="connsiteY7" fmla="*/ 102465 h 227699"/>
                <a:gd name="connsiteX8" fmla="*/ 102465 w 136619"/>
                <a:gd name="connsiteY8" fmla="*/ 69936 h 227699"/>
                <a:gd name="connsiteX9" fmla="*/ 69936 w 136619"/>
                <a:gd name="connsiteY9" fmla="*/ 69936 h 227699"/>
                <a:gd name="connsiteX10" fmla="*/ 69936 w 136619"/>
                <a:gd name="connsiteY10" fmla="*/ 37408 h 227699"/>
                <a:gd name="connsiteX11" fmla="*/ 37408 w 136619"/>
                <a:gd name="connsiteY11" fmla="*/ 37408 h 227699"/>
                <a:gd name="connsiteX12" fmla="*/ 37408 w 136619"/>
                <a:gd name="connsiteY12" fmla="*/ 4879 h 227699"/>
                <a:gd name="connsiteX13" fmla="*/ 4879 w 136619"/>
                <a:gd name="connsiteY13" fmla="*/ 4879 h 227699"/>
                <a:gd name="connsiteX14" fmla="*/ 4879 w 136619"/>
                <a:gd name="connsiteY14" fmla="*/ 69936 h 227699"/>
                <a:gd name="connsiteX15" fmla="*/ 37408 w 136619"/>
                <a:gd name="connsiteY15" fmla="*/ 69936 h 227699"/>
                <a:gd name="connsiteX16" fmla="*/ 37408 w 136619"/>
                <a:gd name="connsiteY16" fmla="*/ 102465 h 227699"/>
                <a:gd name="connsiteX17" fmla="*/ 69936 w 136619"/>
                <a:gd name="connsiteY17" fmla="*/ 102465 h 227699"/>
                <a:gd name="connsiteX18" fmla="*/ 69936 w 136619"/>
                <a:gd name="connsiteY18" fmla="*/ 128488 h 227699"/>
                <a:gd name="connsiteX19" fmla="*/ 37408 w 136619"/>
                <a:gd name="connsiteY19" fmla="*/ 128488 h 227699"/>
                <a:gd name="connsiteX20" fmla="*/ 37408 w 136619"/>
                <a:gd name="connsiteY20" fmla="*/ 161016 h 227699"/>
                <a:gd name="connsiteX21" fmla="*/ 4879 w 136619"/>
                <a:gd name="connsiteY21" fmla="*/ 161016 h 227699"/>
                <a:gd name="connsiteX22" fmla="*/ 4879 w 136619"/>
                <a:gd name="connsiteY22" fmla="*/ 226073 h 227699"/>
                <a:gd name="connsiteX23" fmla="*/ 37408 w 136619"/>
                <a:gd name="connsiteY23" fmla="*/ 226073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619" h="227699">
                  <a:moveTo>
                    <a:pt x="37408" y="193545"/>
                  </a:moveTo>
                  <a:lnTo>
                    <a:pt x="69936" y="193545"/>
                  </a:lnTo>
                  <a:lnTo>
                    <a:pt x="69936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134993" y="128488"/>
                  </a:lnTo>
                  <a:lnTo>
                    <a:pt x="134993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69936" y="69936"/>
                  </a:lnTo>
                  <a:lnTo>
                    <a:pt x="69936" y="37408"/>
                  </a:lnTo>
                  <a:lnTo>
                    <a:pt x="37408" y="37408"/>
                  </a:lnTo>
                  <a:lnTo>
                    <a:pt x="37408" y="4879"/>
                  </a:lnTo>
                  <a:lnTo>
                    <a:pt x="4879" y="4879"/>
                  </a:lnTo>
                  <a:lnTo>
                    <a:pt x="4879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69936" y="102465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226073"/>
                  </a:lnTo>
                  <a:lnTo>
                    <a:pt x="37408" y="22607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BBED86-FFD8-4BE0-B8C6-D03642436DC2}"/>
                </a:ext>
              </a:extLst>
            </p:cNvPr>
            <p:cNvSpPr/>
            <p:nvPr/>
          </p:nvSpPr>
          <p:spPr>
            <a:xfrm>
              <a:off x="11604889" y="6246003"/>
              <a:ext cx="117308" cy="73318"/>
            </a:xfrm>
            <a:custGeom>
              <a:avLst/>
              <a:gdLst>
                <a:gd name="connsiteX0" fmla="*/ 30902 w 156136"/>
                <a:gd name="connsiteY0" fmla="*/ 69936 h 97585"/>
                <a:gd name="connsiteX1" fmla="*/ 63431 w 156136"/>
                <a:gd name="connsiteY1" fmla="*/ 69936 h 97585"/>
                <a:gd name="connsiteX2" fmla="*/ 63431 w 156136"/>
                <a:gd name="connsiteY2" fmla="*/ 95959 h 97585"/>
                <a:gd name="connsiteX3" fmla="*/ 95959 w 156136"/>
                <a:gd name="connsiteY3" fmla="*/ 95959 h 97585"/>
                <a:gd name="connsiteX4" fmla="*/ 95959 w 156136"/>
                <a:gd name="connsiteY4" fmla="*/ 69936 h 97585"/>
                <a:gd name="connsiteX5" fmla="*/ 128488 w 156136"/>
                <a:gd name="connsiteY5" fmla="*/ 69936 h 97585"/>
                <a:gd name="connsiteX6" fmla="*/ 128488 w 156136"/>
                <a:gd name="connsiteY6" fmla="*/ 37408 h 97585"/>
                <a:gd name="connsiteX7" fmla="*/ 154510 w 156136"/>
                <a:gd name="connsiteY7" fmla="*/ 37408 h 97585"/>
                <a:gd name="connsiteX8" fmla="*/ 154510 w 156136"/>
                <a:gd name="connsiteY8" fmla="*/ 4879 h 97585"/>
                <a:gd name="connsiteX9" fmla="*/ 95959 w 156136"/>
                <a:gd name="connsiteY9" fmla="*/ 4879 h 97585"/>
                <a:gd name="connsiteX10" fmla="*/ 95959 w 156136"/>
                <a:gd name="connsiteY10" fmla="*/ 37408 h 97585"/>
                <a:gd name="connsiteX11" fmla="*/ 63431 w 156136"/>
                <a:gd name="connsiteY11" fmla="*/ 37408 h 97585"/>
                <a:gd name="connsiteX12" fmla="*/ 63431 w 156136"/>
                <a:gd name="connsiteY12" fmla="*/ 4879 h 97585"/>
                <a:gd name="connsiteX13" fmla="*/ 4879 w 156136"/>
                <a:gd name="connsiteY13" fmla="*/ 4879 h 97585"/>
                <a:gd name="connsiteX14" fmla="*/ 4879 w 156136"/>
                <a:gd name="connsiteY14" fmla="*/ 37408 h 97585"/>
                <a:gd name="connsiteX15" fmla="*/ 30902 w 156136"/>
                <a:gd name="connsiteY15" fmla="*/ 37408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30902" y="69936"/>
                  </a:moveTo>
                  <a:lnTo>
                    <a:pt x="63431" y="69936"/>
                  </a:lnTo>
                  <a:lnTo>
                    <a:pt x="63431" y="95959"/>
                  </a:lnTo>
                  <a:lnTo>
                    <a:pt x="95959" y="95959"/>
                  </a:lnTo>
                  <a:lnTo>
                    <a:pt x="95959" y="69936"/>
                  </a:lnTo>
                  <a:lnTo>
                    <a:pt x="128488" y="69936"/>
                  </a:lnTo>
                  <a:lnTo>
                    <a:pt x="128488" y="37408"/>
                  </a:lnTo>
                  <a:lnTo>
                    <a:pt x="154510" y="37408"/>
                  </a:lnTo>
                  <a:lnTo>
                    <a:pt x="154510" y="4879"/>
                  </a:lnTo>
                  <a:lnTo>
                    <a:pt x="95959" y="4879"/>
                  </a:lnTo>
                  <a:lnTo>
                    <a:pt x="95959" y="37408"/>
                  </a:lnTo>
                  <a:lnTo>
                    <a:pt x="63431" y="37408"/>
                  </a:lnTo>
                  <a:lnTo>
                    <a:pt x="63431" y="4879"/>
                  </a:lnTo>
                  <a:lnTo>
                    <a:pt x="4879" y="4879"/>
                  </a:lnTo>
                  <a:lnTo>
                    <a:pt x="4879" y="37408"/>
                  </a:lnTo>
                  <a:lnTo>
                    <a:pt x="30902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B8BB60-8A42-4906-B0F4-272B13CCA417}"/>
                </a:ext>
              </a:extLst>
            </p:cNvPr>
            <p:cNvSpPr/>
            <p:nvPr/>
          </p:nvSpPr>
          <p:spPr>
            <a:xfrm>
              <a:off x="11604889" y="6666356"/>
              <a:ext cx="117308" cy="73318"/>
            </a:xfrm>
            <a:custGeom>
              <a:avLst/>
              <a:gdLst>
                <a:gd name="connsiteX0" fmla="*/ 128488 w 156136"/>
                <a:gd name="connsiteY0" fmla="*/ 30902 h 97585"/>
                <a:gd name="connsiteX1" fmla="*/ 95959 w 156136"/>
                <a:gd name="connsiteY1" fmla="*/ 30902 h 97585"/>
                <a:gd name="connsiteX2" fmla="*/ 95959 w 156136"/>
                <a:gd name="connsiteY2" fmla="*/ 4879 h 97585"/>
                <a:gd name="connsiteX3" fmla="*/ 63431 w 156136"/>
                <a:gd name="connsiteY3" fmla="*/ 4879 h 97585"/>
                <a:gd name="connsiteX4" fmla="*/ 63431 w 156136"/>
                <a:gd name="connsiteY4" fmla="*/ 30902 h 97585"/>
                <a:gd name="connsiteX5" fmla="*/ 30902 w 156136"/>
                <a:gd name="connsiteY5" fmla="*/ 30902 h 97585"/>
                <a:gd name="connsiteX6" fmla="*/ 30902 w 156136"/>
                <a:gd name="connsiteY6" fmla="*/ 63431 h 97585"/>
                <a:gd name="connsiteX7" fmla="*/ 4879 w 156136"/>
                <a:gd name="connsiteY7" fmla="*/ 63431 h 97585"/>
                <a:gd name="connsiteX8" fmla="*/ 4879 w 156136"/>
                <a:gd name="connsiteY8" fmla="*/ 95959 h 97585"/>
                <a:gd name="connsiteX9" fmla="*/ 63431 w 156136"/>
                <a:gd name="connsiteY9" fmla="*/ 95959 h 97585"/>
                <a:gd name="connsiteX10" fmla="*/ 63431 w 156136"/>
                <a:gd name="connsiteY10" fmla="*/ 63431 h 97585"/>
                <a:gd name="connsiteX11" fmla="*/ 95959 w 156136"/>
                <a:gd name="connsiteY11" fmla="*/ 63431 h 97585"/>
                <a:gd name="connsiteX12" fmla="*/ 95959 w 156136"/>
                <a:gd name="connsiteY12" fmla="*/ 95959 h 97585"/>
                <a:gd name="connsiteX13" fmla="*/ 154510 w 156136"/>
                <a:gd name="connsiteY13" fmla="*/ 95959 h 97585"/>
                <a:gd name="connsiteX14" fmla="*/ 154510 w 156136"/>
                <a:gd name="connsiteY14" fmla="*/ 63431 h 97585"/>
                <a:gd name="connsiteX15" fmla="*/ 128488 w 156136"/>
                <a:gd name="connsiteY15" fmla="*/ 63431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128488" y="30902"/>
                  </a:moveTo>
                  <a:lnTo>
                    <a:pt x="95959" y="30902"/>
                  </a:lnTo>
                  <a:lnTo>
                    <a:pt x="95959" y="4879"/>
                  </a:lnTo>
                  <a:lnTo>
                    <a:pt x="63431" y="4879"/>
                  </a:lnTo>
                  <a:lnTo>
                    <a:pt x="63431" y="30902"/>
                  </a:lnTo>
                  <a:lnTo>
                    <a:pt x="30902" y="30902"/>
                  </a:lnTo>
                  <a:lnTo>
                    <a:pt x="30902" y="63431"/>
                  </a:lnTo>
                  <a:lnTo>
                    <a:pt x="4879" y="63431"/>
                  </a:lnTo>
                  <a:lnTo>
                    <a:pt x="4879" y="95959"/>
                  </a:lnTo>
                  <a:lnTo>
                    <a:pt x="63431" y="95959"/>
                  </a:lnTo>
                  <a:lnTo>
                    <a:pt x="63431" y="63431"/>
                  </a:lnTo>
                  <a:lnTo>
                    <a:pt x="95959" y="63431"/>
                  </a:lnTo>
                  <a:lnTo>
                    <a:pt x="95959" y="95959"/>
                  </a:lnTo>
                  <a:lnTo>
                    <a:pt x="154510" y="95959"/>
                  </a:lnTo>
                  <a:lnTo>
                    <a:pt x="154510" y="63431"/>
                  </a:lnTo>
                  <a:lnTo>
                    <a:pt x="128488" y="6343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17F71B1-C68F-4A5C-A104-5917818A6D15}"/>
                </a:ext>
              </a:extLst>
            </p:cNvPr>
            <p:cNvSpPr/>
            <p:nvPr/>
          </p:nvSpPr>
          <p:spPr>
            <a:xfrm>
              <a:off x="11883495" y="6710346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B78511E-A806-4B0C-BC9F-FD8876713E6E}"/>
                </a:ext>
              </a:extLst>
            </p:cNvPr>
            <p:cNvSpPr/>
            <p:nvPr/>
          </p:nvSpPr>
          <p:spPr>
            <a:xfrm>
              <a:off x="11414264" y="6710346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640474B-5A73-4982-9171-5EE20548A535}"/>
                </a:ext>
              </a:extLst>
            </p:cNvPr>
            <p:cNvSpPr/>
            <p:nvPr/>
          </p:nvSpPr>
          <p:spPr>
            <a:xfrm>
              <a:off x="11414264" y="6246003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007811F-D5BC-4E59-839C-D9B8B1476F17}"/>
                </a:ext>
              </a:extLst>
            </p:cNvPr>
            <p:cNvSpPr/>
            <p:nvPr/>
          </p:nvSpPr>
          <p:spPr>
            <a:xfrm>
              <a:off x="11883495" y="6246003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92" name="Rectangle: Rounded Corners 191" descr="Photo frame">
            <a:extLst>
              <a:ext uri="{FF2B5EF4-FFF2-40B4-BE49-F238E27FC236}">
                <a16:creationId xmlns:a16="http://schemas.microsoft.com/office/drawing/2014/main" id="{DC65A8D0-3CBB-40C1-A97B-68C3C8C11597}"/>
              </a:ext>
            </a:extLst>
          </p:cNvPr>
          <p:cNvSpPr/>
          <p:nvPr userDrawn="1"/>
        </p:nvSpPr>
        <p:spPr>
          <a:xfrm rot="21480000">
            <a:off x="1821815" y="866895"/>
            <a:ext cx="4285906" cy="5204690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sp>
        <p:nvSpPr>
          <p:cNvPr id="188" name="Rectangle: Rounded Corners 187" descr="Photo frame">
            <a:extLst>
              <a:ext uri="{FF2B5EF4-FFF2-40B4-BE49-F238E27FC236}">
                <a16:creationId xmlns:a16="http://schemas.microsoft.com/office/drawing/2014/main" id="{FB00DB6A-A581-4498-BF3C-A1B3F82AE46A}"/>
              </a:ext>
            </a:extLst>
          </p:cNvPr>
          <p:cNvSpPr/>
          <p:nvPr userDrawn="1"/>
        </p:nvSpPr>
        <p:spPr>
          <a:xfrm rot="60000">
            <a:off x="6230258" y="1094880"/>
            <a:ext cx="4285906" cy="5204690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04E9771-DCED-449E-A5BD-FB1658C0295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-120000">
            <a:off x="2131053" y="1181965"/>
            <a:ext cx="3643200" cy="38340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3FDC0C6-B9A6-4E03-855E-148BCC576BB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60000">
            <a:off x="6558865" y="1409795"/>
            <a:ext cx="3643200" cy="38340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grpSp>
        <p:nvGrpSpPr>
          <p:cNvPr id="194" name="Group 193" descr="Christmas balls on string">
            <a:extLst>
              <a:ext uri="{FF2B5EF4-FFF2-40B4-BE49-F238E27FC236}">
                <a16:creationId xmlns:a16="http://schemas.microsoft.com/office/drawing/2014/main" id="{B9DDB931-BEA2-4446-9EEE-0497C4AC0D1E}"/>
              </a:ext>
            </a:extLst>
          </p:cNvPr>
          <p:cNvGrpSpPr/>
          <p:nvPr userDrawn="1"/>
        </p:nvGrpSpPr>
        <p:grpSpPr>
          <a:xfrm rot="197558">
            <a:off x="-53397" y="4745906"/>
            <a:ext cx="12256553" cy="2372493"/>
            <a:chOff x="1114254" y="145869"/>
            <a:chExt cx="9710057" cy="1879570"/>
          </a:xfrm>
        </p:grpSpPr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4F9E75A9-A42A-4C1B-90F0-8DD4F689B523}"/>
                </a:ext>
              </a:extLst>
            </p:cNvPr>
            <p:cNvSpPr/>
            <p:nvPr/>
          </p:nvSpPr>
          <p:spPr>
            <a:xfrm>
              <a:off x="1114254" y="232366"/>
              <a:ext cx="9710057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96" name="Group 195" descr="Christmas Ball - Blue">
              <a:extLst>
                <a:ext uri="{FF2B5EF4-FFF2-40B4-BE49-F238E27FC236}">
                  <a16:creationId xmlns:a16="http://schemas.microsoft.com/office/drawing/2014/main" id="{7657900F-6025-4C5E-B8FC-ED9BFE483FD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450551" y="546224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28" name="Flowchart: Terminator 227">
                <a:extLst>
                  <a:ext uri="{FF2B5EF4-FFF2-40B4-BE49-F238E27FC236}">
                    <a16:creationId xmlns:a16="http://schemas.microsoft.com/office/drawing/2014/main" id="{8E394063-FE54-4CBF-9BB9-E21BF48805CC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038E1AAB-1B80-4593-BF36-180428C7F55C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3D553DF9-64EC-45D8-A303-A5DF92A9E99B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97" name="Group 196" descr="Christmas Ball - Red">
              <a:extLst>
                <a:ext uri="{FF2B5EF4-FFF2-40B4-BE49-F238E27FC236}">
                  <a16:creationId xmlns:a16="http://schemas.microsoft.com/office/drawing/2014/main" id="{85239E29-4001-4CD3-923F-A96F6FF1373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65417" y="777791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25" name="Flowchart: Terminator 224">
                <a:extLst>
                  <a:ext uri="{FF2B5EF4-FFF2-40B4-BE49-F238E27FC236}">
                    <a16:creationId xmlns:a16="http://schemas.microsoft.com/office/drawing/2014/main" id="{7F709324-4D2B-4302-97C4-7682C03289E1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B27C1F73-3BED-46E3-B184-A3D430234FCB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1FA0FB0E-7808-4F39-89C2-FB73A67F9DF9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98" name="Group 197" descr="Christmas Ball - Green">
              <a:extLst>
                <a:ext uri="{FF2B5EF4-FFF2-40B4-BE49-F238E27FC236}">
                  <a16:creationId xmlns:a16="http://schemas.microsoft.com/office/drawing/2014/main" id="{489E9677-298C-4D0E-884A-07348916245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0283" y="845562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22" name="Flowchart: Terminator 221">
                <a:extLst>
                  <a:ext uri="{FF2B5EF4-FFF2-40B4-BE49-F238E27FC236}">
                    <a16:creationId xmlns:a16="http://schemas.microsoft.com/office/drawing/2014/main" id="{1F2FE0CA-A9B7-420E-A25B-90AC8EF2782D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3" name="Oval 222">
                <a:extLst>
                  <a:ext uri="{FF2B5EF4-FFF2-40B4-BE49-F238E27FC236}">
                    <a16:creationId xmlns:a16="http://schemas.microsoft.com/office/drawing/2014/main" id="{93EB960E-1F70-4661-ABEE-0024164A4C8B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id="{1BEF6A73-B044-41F6-B8FC-A5838263BCE4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99" name="Group 198" descr="Christmas Ball - White">
              <a:extLst>
                <a:ext uri="{FF2B5EF4-FFF2-40B4-BE49-F238E27FC236}">
                  <a16:creationId xmlns:a16="http://schemas.microsoft.com/office/drawing/2014/main" id="{E7F96F00-8465-4C09-8E50-670AB21A399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95150" y="750819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19" name="Flowchart: Terminator 218">
                <a:extLst>
                  <a:ext uri="{FF2B5EF4-FFF2-40B4-BE49-F238E27FC236}">
                    <a16:creationId xmlns:a16="http://schemas.microsoft.com/office/drawing/2014/main" id="{D7285940-96C6-41CD-BDED-EA7CC443DC4C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31A2F0DA-6D91-4326-A88E-ECE1E8B4A82C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028160AD-3CF2-4D6A-BCC2-0193D802F74A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00" name="Group 199" descr="Christmas Ball - Red">
              <a:extLst>
                <a:ext uri="{FF2B5EF4-FFF2-40B4-BE49-F238E27FC236}">
                  <a16:creationId xmlns:a16="http://schemas.microsoft.com/office/drawing/2014/main" id="{04885504-BA85-4E84-81BE-4005E1D78AC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10017" y="454130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216" name="Flowchart: Terminator 215">
                <a:extLst>
                  <a:ext uri="{FF2B5EF4-FFF2-40B4-BE49-F238E27FC236}">
                    <a16:creationId xmlns:a16="http://schemas.microsoft.com/office/drawing/2014/main" id="{E0BC0485-55BB-4C09-B176-BBEA4A0F328A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0DE89AB2-6904-4A1D-9D1C-0D59353CE9D2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50B82E35-D747-4BFF-871F-3652A23CFF85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01" name="Group 200" descr="Glow Light">
              <a:extLst>
                <a:ext uri="{FF2B5EF4-FFF2-40B4-BE49-F238E27FC236}">
                  <a16:creationId xmlns:a16="http://schemas.microsoft.com/office/drawing/2014/main" id="{32D36385-83CC-4792-BFB3-D1E5ADAA6FE1}"/>
                </a:ext>
              </a:extLst>
            </p:cNvPr>
            <p:cNvGrpSpPr/>
            <p:nvPr/>
          </p:nvGrpSpPr>
          <p:grpSpPr>
            <a:xfrm>
              <a:off x="9196682" y="222038"/>
              <a:ext cx="1505451" cy="1505451"/>
              <a:chOff x="5994457" y="3309752"/>
              <a:chExt cx="2933700" cy="2933700"/>
            </a:xfrm>
          </p:grpSpPr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3B685733-7542-4546-9C81-C05B3977197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D082D86B-AFA1-44D2-AD8D-B0756C9EF4A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02" name="Group 201" descr="Glow Light">
              <a:extLst>
                <a:ext uri="{FF2B5EF4-FFF2-40B4-BE49-F238E27FC236}">
                  <a16:creationId xmlns:a16="http://schemas.microsoft.com/office/drawing/2014/main" id="{0CC10878-0564-412C-98EA-FB8AF8B1156A}"/>
                </a:ext>
              </a:extLst>
            </p:cNvPr>
            <p:cNvGrpSpPr/>
            <p:nvPr/>
          </p:nvGrpSpPr>
          <p:grpSpPr>
            <a:xfrm>
              <a:off x="7211548" y="454130"/>
              <a:ext cx="1505451" cy="1505451"/>
              <a:chOff x="5994457" y="3309752"/>
              <a:chExt cx="2933700" cy="2933700"/>
            </a:xfrm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0E9DDE89-13A5-48AF-9E78-7E15583464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21CAE716-F197-4066-80E2-56E1DEA8727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03" name="Group 202" descr="Glow Light">
              <a:extLst>
                <a:ext uri="{FF2B5EF4-FFF2-40B4-BE49-F238E27FC236}">
                  <a16:creationId xmlns:a16="http://schemas.microsoft.com/office/drawing/2014/main" id="{6FF01786-B277-406C-9315-42936CB433BF}"/>
                </a:ext>
              </a:extLst>
            </p:cNvPr>
            <p:cNvGrpSpPr/>
            <p:nvPr/>
          </p:nvGrpSpPr>
          <p:grpSpPr>
            <a:xfrm>
              <a:off x="5222923" y="519988"/>
              <a:ext cx="1505451" cy="1505451"/>
              <a:chOff x="5994457" y="3309752"/>
              <a:chExt cx="2933700" cy="2933700"/>
            </a:xfrm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38F3B9AB-45A2-4A1F-9D25-55957185BE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A3C27983-62B2-46B2-83A2-DC57D1946F0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04" name="Group 203" descr="Glow Light">
              <a:extLst>
                <a:ext uri="{FF2B5EF4-FFF2-40B4-BE49-F238E27FC236}">
                  <a16:creationId xmlns:a16="http://schemas.microsoft.com/office/drawing/2014/main" id="{EBBDEA55-8253-4A59-99FC-6D2DB5212A1A}"/>
                </a:ext>
              </a:extLst>
            </p:cNvPr>
            <p:cNvGrpSpPr/>
            <p:nvPr/>
          </p:nvGrpSpPr>
          <p:grpSpPr>
            <a:xfrm>
              <a:off x="3185041" y="347217"/>
              <a:ext cx="1505451" cy="1505451"/>
              <a:chOff x="5994457" y="3309752"/>
              <a:chExt cx="2933700" cy="2933700"/>
            </a:xfrm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25959CF7-27F6-46F0-BA7C-A02EFAE697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B0EFBDD4-7682-49A4-A9D9-D6CC860E988C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05" name="Group 204" descr="Glow Light">
              <a:extLst>
                <a:ext uri="{FF2B5EF4-FFF2-40B4-BE49-F238E27FC236}">
                  <a16:creationId xmlns:a16="http://schemas.microsoft.com/office/drawing/2014/main" id="{72003377-D155-4BA7-B73F-60D95EC30F9E}"/>
                </a:ext>
              </a:extLst>
            </p:cNvPr>
            <p:cNvGrpSpPr/>
            <p:nvPr/>
          </p:nvGrpSpPr>
          <p:grpSpPr>
            <a:xfrm>
              <a:off x="1285673" y="145869"/>
              <a:ext cx="1505451" cy="1505451"/>
              <a:chOff x="5994457" y="3309752"/>
              <a:chExt cx="2933700" cy="2933700"/>
            </a:xfrm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771DEC01-329E-4378-A6EF-10F1F7F019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2FEADE6B-19B2-4545-897C-64EF2DCC7C4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092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ack 8 X Photos">
    <p:bg>
      <p:bgPr>
        <a:gradFill>
          <a:gsLst>
            <a:gs pos="68000">
              <a:schemeClr val="accent6"/>
            </a:gs>
            <a:gs pos="0">
              <a:schemeClr val="accent3"/>
            </a:gs>
            <a:gs pos="100000">
              <a:schemeClr val="accent1">
                <a:lumMod val="50000"/>
              </a:schemeClr>
            </a:gs>
          </a:gsLst>
          <a:lin ang="13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A93111-923B-407B-B043-6D5384E5EB40}"/>
              </a:ext>
            </a:extLst>
          </p:cNvPr>
          <p:cNvSpPr/>
          <p:nvPr userDrawn="1"/>
        </p:nvSpPr>
        <p:spPr>
          <a:xfrm>
            <a:off x="11772000" y="4741558"/>
            <a:ext cx="248424" cy="211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2EC0E62-C81B-4753-A313-869AD55C45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0740049">
            <a:off x="5782865" y="634259"/>
            <a:ext cx="4487170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3"/>
            </a:solidFill>
            <a:round/>
          </a:ln>
          <a:effectLst>
            <a:outerShdw blurRad="469900" dist="800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104" name="Picture 103" descr="Bent Paper Shadow">
            <a:extLst>
              <a:ext uri="{FF2B5EF4-FFF2-40B4-BE49-F238E27FC236}">
                <a16:creationId xmlns:a16="http://schemas.microsoft.com/office/drawing/2014/main" id="{FEAE4AB4-C548-4603-8C78-12276B26F6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229356">
            <a:off x="729110" y="3565160"/>
            <a:ext cx="2821365" cy="424174"/>
          </a:xfrm>
          <a:prstGeom prst="rect">
            <a:avLst/>
          </a:prstGeom>
        </p:spPr>
      </p:pic>
      <p:sp>
        <p:nvSpPr>
          <p:cNvPr id="105" name="Rectangle: Rounded Corners 104" descr="Photo Frame">
            <a:extLst>
              <a:ext uri="{FF2B5EF4-FFF2-40B4-BE49-F238E27FC236}">
                <a16:creationId xmlns:a16="http://schemas.microsoft.com/office/drawing/2014/main" id="{076BFE41-A3E6-46D0-9741-CEFBC881ADAB}"/>
              </a:ext>
            </a:extLst>
          </p:cNvPr>
          <p:cNvSpPr/>
          <p:nvPr userDrawn="1"/>
        </p:nvSpPr>
        <p:spPr>
          <a:xfrm rot="21229356">
            <a:off x="775118" y="875922"/>
            <a:ext cx="2419282" cy="2937911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pic>
        <p:nvPicPr>
          <p:cNvPr id="109" name="Picture 108" descr="Bent Paper Shadow">
            <a:extLst>
              <a:ext uri="{FF2B5EF4-FFF2-40B4-BE49-F238E27FC236}">
                <a16:creationId xmlns:a16="http://schemas.microsoft.com/office/drawing/2014/main" id="{D2F37937-6B3E-48C2-89D7-4311336AC8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37801" y="3498564"/>
            <a:ext cx="2821365" cy="424174"/>
          </a:xfrm>
          <a:prstGeom prst="rect">
            <a:avLst/>
          </a:prstGeom>
        </p:spPr>
      </p:pic>
      <p:sp>
        <p:nvSpPr>
          <p:cNvPr id="110" name="Rectangle: Rounded Corners 109" descr="Photo Frame">
            <a:extLst>
              <a:ext uri="{FF2B5EF4-FFF2-40B4-BE49-F238E27FC236}">
                <a16:creationId xmlns:a16="http://schemas.microsoft.com/office/drawing/2014/main" id="{6DC1CF90-B648-4F26-8C9E-CB688A1AF0B9}"/>
              </a:ext>
            </a:extLst>
          </p:cNvPr>
          <p:cNvSpPr/>
          <p:nvPr userDrawn="1"/>
        </p:nvSpPr>
        <p:spPr>
          <a:xfrm>
            <a:off x="3538843" y="800960"/>
            <a:ext cx="2419282" cy="2937911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pic>
        <p:nvPicPr>
          <p:cNvPr id="113" name="Picture 112" descr="Bent Paper Shadow">
            <a:extLst>
              <a:ext uri="{FF2B5EF4-FFF2-40B4-BE49-F238E27FC236}">
                <a16:creationId xmlns:a16="http://schemas.microsoft.com/office/drawing/2014/main" id="{C2F3A5EA-DC96-4409-9DB5-B593361FE4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347374">
            <a:off x="5944940" y="3723122"/>
            <a:ext cx="2821365" cy="424174"/>
          </a:xfrm>
          <a:prstGeom prst="rect">
            <a:avLst/>
          </a:prstGeom>
        </p:spPr>
      </p:pic>
      <p:sp>
        <p:nvSpPr>
          <p:cNvPr id="114" name="Rectangle: Rounded Corners 113" descr="Photo Frame">
            <a:extLst>
              <a:ext uri="{FF2B5EF4-FFF2-40B4-BE49-F238E27FC236}">
                <a16:creationId xmlns:a16="http://schemas.microsoft.com/office/drawing/2014/main" id="{D2DE8079-2463-4CCD-8D67-C69560164F1B}"/>
              </a:ext>
            </a:extLst>
          </p:cNvPr>
          <p:cNvSpPr/>
          <p:nvPr userDrawn="1"/>
        </p:nvSpPr>
        <p:spPr>
          <a:xfrm rot="347374">
            <a:off x="6291316" y="1032867"/>
            <a:ext cx="2419282" cy="2937911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pic>
        <p:nvPicPr>
          <p:cNvPr id="117" name="Picture 116" descr="Bent Paper Shadow">
            <a:extLst>
              <a:ext uri="{FF2B5EF4-FFF2-40B4-BE49-F238E27FC236}">
                <a16:creationId xmlns:a16="http://schemas.microsoft.com/office/drawing/2014/main" id="{2F40AF97-82E0-459D-8665-B42D48945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32723">
            <a:off x="8673041" y="3733916"/>
            <a:ext cx="2821365" cy="424174"/>
          </a:xfrm>
          <a:prstGeom prst="rect">
            <a:avLst/>
          </a:prstGeom>
        </p:spPr>
      </p:pic>
      <p:sp>
        <p:nvSpPr>
          <p:cNvPr id="118" name="Rectangle: Rounded Corners 117" descr="Photo Frame">
            <a:extLst>
              <a:ext uri="{FF2B5EF4-FFF2-40B4-BE49-F238E27FC236}">
                <a16:creationId xmlns:a16="http://schemas.microsoft.com/office/drawing/2014/main" id="{76F66893-3AB0-403D-B017-20A498215CDC}"/>
              </a:ext>
            </a:extLst>
          </p:cNvPr>
          <p:cNvSpPr/>
          <p:nvPr userDrawn="1"/>
        </p:nvSpPr>
        <p:spPr>
          <a:xfrm rot="232723">
            <a:off x="8971540" y="1039612"/>
            <a:ext cx="2419282" cy="2937911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pic>
        <p:nvPicPr>
          <p:cNvPr id="121" name="Picture 120" descr="Bent Paper Shadow">
            <a:extLst>
              <a:ext uri="{FF2B5EF4-FFF2-40B4-BE49-F238E27FC236}">
                <a16:creationId xmlns:a16="http://schemas.microsoft.com/office/drawing/2014/main" id="{F0DD36B7-7BCB-44AF-ADA9-A622610DFE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395483">
            <a:off x="696196" y="6096117"/>
            <a:ext cx="2821365" cy="424174"/>
          </a:xfrm>
          <a:prstGeom prst="rect">
            <a:avLst/>
          </a:prstGeom>
        </p:spPr>
      </p:pic>
      <p:sp>
        <p:nvSpPr>
          <p:cNvPr id="122" name="Rectangle: Rounded Corners 121" descr="Photo Frame">
            <a:extLst>
              <a:ext uri="{FF2B5EF4-FFF2-40B4-BE49-F238E27FC236}">
                <a16:creationId xmlns:a16="http://schemas.microsoft.com/office/drawing/2014/main" id="{DCBD0FB2-23F2-4A13-A5B6-E90386D6DA09}"/>
              </a:ext>
            </a:extLst>
          </p:cNvPr>
          <p:cNvSpPr/>
          <p:nvPr userDrawn="1"/>
        </p:nvSpPr>
        <p:spPr>
          <a:xfrm rot="21395483">
            <a:off x="811576" y="3401062"/>
            <a:ext cx="2419282" cy="2937911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pic>
        <p:nvPicPr>
          <p:cNvPr id="125" name="Picture 124" descr="Bent Paper Shadow">
            <a:extLst>
              <a:ext uri="{FF2B5EF4-FFF2-40B4-BE49-F238E27FC236}">
                <a16:creationId xmlns:a16="http://schemas.microsoft.com/office/drawing/2014/main" id="{30CA24D4-8C5E-4CBC-A7B1-0FA39EC397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62769" y="6072663"/>
            <a:ext cx="2821365" cy="424174"/>
          </a:xfrm>
          <a:prstGeom prst="rect">
            <a:avLst/>
          </a:prstGeom>
        </p:spPr>
      </p:pic>
      <p:sp>
        <p:nvSpPr>
          <p:cNvPr id="126" name="Rectangle: Rounded Corners 125" descr="Photo Frame">
            <a:extLst>
              <a:ext uri="{FF2B5EF4-FFF2-40B4-BE49-F238E27FC236}">
                <a16:creationId xmlns:a16="http://schemas.microsoft.com/office/drawing/2014/main" id="{69477E1D-5C44-4780-9B7D-271394F90F66}"/>
              </a:ext>
            </a:extLst>
          </p:cNvPr>
          <p:cNvSpPr/>
          <p:nvPr userDrawn="1"/>
        </p:nvSpPr>
        <p:spPr>
          <a:xfrm>
            <a:off x="3763811" y="3375059"/>
            <a:ext cx="2419282" cy="2937911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pic>
        <p:nvPicPr>
          <p:cNvPr id="129" name="Picture 128" descr="Bent Paper Shadow">
            <a:extLst>
              <a:ext uri="{FF2B5EF4-FFF2-40B4-BE49-F238E27FC236}">
                <a16:creationId xmlns:a16="http://schemas.microsoft.com/office/drawing/2014/main" id="{45E5D58E-4653-4F81-923E-FD8B7F9E8E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480000">
            <a:off x="6264747" y="6212438"/>
            <a:ext cx="2821365" cy="424174"/>
          </a:xfrm>
          <a:prstGeom prst="rect">
            <a:avLst/>
          </a:prstGeom>
        </p:spPr>
      </p:pic>
      <p:sp>
        <p:nvSpPr>
          <p:cNvPr id="130" name="Rectangle: Rounded Corners 129" descr="Photo Frame">
            <a:extLst>
              <a:ext uri="{FF2B5EF4-FFF2-40B4-BE49-F238E27FC236}">
                <a16:creationId xmlns:a16="http://schemas.microsoft.com/office/drawing/2014/main" id="{7EFDBAC0-DB69-405D-B21D-A63389BBCC9C}"/>
              </a:ext>
            </a:extLst>
          </p:cNvPr>
          <p:cNvSpPr/>
          <p:nvPr userDrawn="1"/>
        </p:nvSpPr>
        <p:spPr>
          <a:xfrm rot="21480000">
            <a:off x="6415507" y="3515711"/>
            <a:ext cx="2419282" cy="2937911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pic>
        <p:nvPicPr>
          <p:cNvPr id="133" name="Picture 132" descr="Bent Paper Shadow">
            <a:extLst>
              <a:ext uri="{FF2B5EF4-FFF2-40B4-BE49-F238E27FC236}">
                <a16:creationId xmlns:a16="http://schemas.microsoft.com/office/drawing/2014/main" id="{B920D795-E176-41DF-B812-ABC6437313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60000">
            <a:off x="8722264" y="6149552"/>
            <a:ext cx="2821365" cy="424174"/>
          </a:xfrm>
          <a:prstGeom prst="rect">
            <a:avLst/>
          </a:prstGeom>
        </p:spPr>
      </p:pic>
      <p:sp>
        <p:nvSpPr>
          <p:cNvPr id="134" name="Rectangle: Rounded Corners 133" descr="Photo Frame">
            <a:extLst>
              <a:ext uri="{FF2B5EF4-FFF2-40B4-BE49-F238E27FC236}">
                <a16:creationId xmlns:a16="http://schemas.microsoft.com/office/drawing/2014/main" id="{5A46FC80-5877-4F28-A9CD-8B53A84FB3B0}"/>
              </a:ext>
            </a:extLst>
          </p:cNvPr>
          <p:cNvSpPr/>
          <p:nvPr userDrawn="1"/>
        </p:nvSpPr>
        <p:spPr>
          <a:xfrm rot="60000">
            <a:off x="8948450" y="3452167"/>
            <a:ext cx="2419282" cy="2937911"/>
          </a:xfrm>
          <a:prstGeom prst="roundRect">
            <a:avLst>
              <a:gd name="adj" fmla="val 45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noProof="0"/>
          </a:p>
        </p:txBody>
      </p:sp>
      <p:grpSp>
        <p:nvGrpSpPr>
          <p:cNvPr id="136" name="Group 135" descr="Christmas balls on string">
            <a:extLst>
              <a:ext uri="{FF2B5EF4-FFF2-40B4-BE49-F238E27FC236}">
                <a16:creationId xmlns:a16="http://schemas.microsoft.com/office/drawing/2014/main" id="{95B9B2BC-4C8C-4BBB-895A-0E84E4C4D5E7}"/>
              </a:ext>
            </a:extLst>
          </p:cNvPr>
          <p:cNvGrpSpPr/>
          <p:nvPr userDrawn="1"/>
        </p:nvGrpSpPr>
        <p:grpSpPr>
          <a:xfrm rot="21197590">
            <a:off x="6221194" y="5740477"/>
            <a:ext cx="6034555" cy="1168105"/>
            <a:chOff x="1114254" y="145869"/>
            <a:chExt cx="9710057" cy="1879570"/>
          </a:xfrm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C2C8437-44C8-4C5B-9787-28D4299CD29C}"/>
                </a:ext>
              </a:extLst>
            </p:cNvPr>
            <p:cNvSpPr/>
            <p:nvPr/>
          </p:nvSpPr>
          <p:spPr>
            <a:xfrm>
              <a:off x="1114254" y="232366"/>
              <a:ext cx="9710057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38" name="Group 137" descr="Christmas Ball - Blue">
              <a:extLst>
                <a:ext uri="{FF2B5EF4-FFF2-40B4-BE49-F238E27FC236}">
                  <a16:creationId xmlns:a16="http://schemas.microsoft.com/office/drawing/2014/main" id="{D23F342C-3E6A-49F9-9FB3-FE5227594B5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450551" y="546224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81" name="Flowchart: Terminator 180">
                <a:extLst>
                  <a:ext uri="{FF2B5EF4-FFF2-40B4-BE49-F238E27FC236}">
                    <a16:creationId xmlns:a16="http://schemas.microsoft.com/office/drawing/2014/main" id="{09B004D1-1A5A-415F-94CF-B1EAE92B5EE8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9254C542-F963-44FF-AA76-C8B697BCC142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13031595-717F-4E69-803D-E290B7C1AAB3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39" name="Group 138" descr="Christmas Ball - Red">
              <a:extLst>
                <a:ext uri="{FF2B5EF4-FFF2-40B4-BE49-F238E27FC236}">
                  <a16:creationId xmlns:a16="http://schemas.microsoft.com/office/drawing/2014/main" id="{66CA6A69-E688-4D2A-9C80-169680B85F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65417" y="777791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69" name="Flowchart: Terminator 168">
                <a:extLst>
                  <a:ext uri="{FF2B5EF4-FFF2-40B4-BE49-F238E27FC236}">
                    <a16:creationId xmlns:a16="http://schemas.microsoft.com/office/drawing/2014/main" id="{35EE42C6-F2AE-4C78-8FCC-F33C49AB4720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71277C7A-4243-4507-9DBA-555F26769533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9C4D60A6-DA74-4D78-9822-B1C3ED3BF696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0" name="Group 139" descr="Christmas Ball - Green">
              <a:extLst>
                <a:ext uri="{FF2B5EF4-FFF2-40B4-BE49-F238E27FC236}">
                  <a16:creationId xmlns:a16="http://schemas.microsoft.com/office/drawing/2014/main" id="{661F5FBC-67EE-4542-BD7E-18DEA8F26B1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0283" y="845562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64" name="Flowchart: Terminator 163">
                <a:extLst>
                  <a:ext uri="{FF2B5EF4-FFF2-40B4-BE49-F238E27FC236}">
                    <a16:creationId xmlns:a16="http://schemas.microsoft.com/office/drawing/2014/main" id="{BF07303D-DAFC-4FC6-9D6C-3BBBE806F3E7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E902F82C-CB46-4BD4-A6C1-C9F0A10A69E7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A30D2854-CD41-4D57-AD7F-C5AB87D8AD16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1" name="Group 140" descr="Christmas Ball - White">
              <a:extLst>
                <a:ext uri="{FF2B5EF4-FFF2-40B4-BE49-F238E27FC236}">
                  <a16:creationId xmlns:a16="http://schemas.microsoft.com/office/drawing/2014/main" id="{8B390CBF-4D89-4FEC-9075-FC5FA124E9E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95150" y="750819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61" name="Flowchart: Terminator 160">
                <a:extLst>
                  <a:ext uri="{FF2B5EF4-FFF2-40B4-BE49-F238E27FC236}">
                    <a16:creationId xmlns:a16="http://schemas.microsoft.com/office/drawing/2014/main" id="{273006C2-D168-439E-9A44-ACBB59E6DAA7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F7042C68-1019-4DB2-AD87-72EC9EF45709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875348F2-DA5F-4EE5-8123-17AF87A52587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2" name="Group 141" descr="Christmas Ball - Red">
              <a:extLst>
                <a:ext uri="{FF2B5EF4-FFF2-40B4-BE49-F238E27FC236}">
                  <a16:creationId xmlns:a16="http://schemas.microsoft.com/office/drawing/2014/main" id="{DC4BD87F-D557-4706-9980-421B83CDFAF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10017" y="454130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158" name="Flowchart: Terminator 157">
                <a:extLst>
                  <a:ext uri="{FF2B5EF4-FFF2-40B4-BE49-F238E27FC236}">
                    <a16:creationId xmlns:a16="http://schemas.microsoft.com/office/drawing/2014/main" id="{6D9019A7-E4A5-495E-AAD4-DB888F143AA2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ED038DF9-FD71-4031-AA6D-163A9209C4AA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F83893E1-EFA9-439E-B4EA-6CCCAE97A565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3" name="Group 142" descr="Glow Light">
              <a:extLst>
                <a:ext uri="{FF2B5EF4-FFF2-40B4-BE49-F238E27FC236}">
                  <a16:creationId xmlns:a16="http://schemas.microsoft.com/office/drawing/2014/main" id="{A475AA9C-D4EB-4830-9A0E-B4A16B7418BA}"/>
                </a:ext>
              </a:extLst>
            </p:cNvPr>
            <p:cNvGrpSpPr/>
            <p:nvPr/>
          </p:nvGrpSpPr>
          <p:grpSpPr>
            <a:xfrm>
              <a:off x="9196682" y="222038"/>
              <a:ext cx="1505451" cy="1505451"/>
              <a:chOff x="5994457" y="3309752"/>
              <a:chExt cx="2933700" cy="2933700"/>
            </a:xfrm>
          </p:grpSpPr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E416B25D-81BB-4C7E-838D-AE113F0E75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3CF8C48A-5380-44D1-828D-E20B843AF7A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4" name="Group 143" descr="Glow Light">
              <a:extLst>
                <a:ext uri="{FF2B5EF4-FFF2-40B4-BE49-F238E27FC236}">
                  <a16:creationId xmlns:a16="http://schemas.microsoft.com/office/drawing/2014/main" id="{42A293FE-776A-4ACB-BC44-AD9826F41073}"/>
                </a:ext>
              </a:extLst>
            </p:cNvPr>
            <p:cNvGrpSpPr/>
            <p:nvPr/>
          </p:nvGrpSpPr>
          <p:grpSpPr>
            <a:xfrm>
              <a:off x="7211548" y="454130"/>
              <a:ext cx="1505451" cy="1505451"/>
              <a:chOff x="5994457" y="3309752"/>
              <a:chExt cx="2933700" cy="2933700"/>
            </a:xfrm>
          </p:grpSpPr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13E5724F-3CDF-4075-81FA-931414A73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F1B17D7C-F84D-457D-BB9D-5301521BBA79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5" name="Group 144" descr="Glow Light">
              <a:extLst>
                <a:ext uri="{FF2B5EF4-FFF2-40B4-BE49-F238E27FC236}">
                  <a16:creationId xmlns:a16="http://schemas.microsoft.com/office/drawing/2014/main" id="{4C563DC4-92D7-4704-B28F-23E2E155D385}"/>
                </a:ext>
              </a:extLst>
            </p:cNvPr>
            <p:cNvGrpSpPr/>
            <p:nvPr/>
          </p:nvGrpSpPr>
          <p:grpSpPr>
            <a:xfrm>
              <a:off x="5222923" y="519988"/>
              <a:ext cx="1505451" cy="1505451"/>
              <a:chOff x="5994457" y="3309752"/>
              <a:chExt cx="2933700" cy="2933700"/>
            </a:xfrm>
          </p:grpSpPr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8ACE8E0A-59CF-47B0-B203-D9E92B008F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DDD203E9-4123-487A-8E2B-5428190B062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6" name="Group 145" descr="Glow Light">
              <a:extLst>
                <a:ext uri="{FF2B5EF4-FFF2-40B4-BE49-F238E27FC236}">
                  <a16:creationId xmlns:a16="http://schemas.microsoft.com/office/drawing/2014/main" id="{673F598A-BFB4-4690-9CE2-467F360B78F5}"/>
                </a:ext>
              </a:extLst>
            </p:cNvPr>
            <p:cNvGrpSpPr/>
            <p:nvPr/>
          </p:nvGrpSpPr>
          <p:grpSpPr>
            <a:xfrm>
              <a:off x="3185041" y="347217"/>
              <a:ext cx="1505451" cy="1505451"/>
              <a:chOff x="5994457" y="3309752"/>
              <a:chExt cx="2933700" cy="2933700"/>
            </a:xfrm>
          </p:grpSpPr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818A2C7E-FF67-447F-BAB1-EEE53A47BD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BF6AA6AD-B68B-478C-8F91-F4FEE752011C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7" name="Group 146" descr="Glow Light">
              <a:extLst>
                <a:ext uri="{FF2B5EF4-FFF2-40B4-BE49-F238E27FC236}">
                  <a16:creationId xmlns:a16="http://schemas.microsoft.com/office/drawing/2014/main" id="{5B4E1689-A152-4E65-9535-047B3B2009AF}"/>
                </a:ext>
              </a:extLst>
            </p:cNvPr>
            <p:cNvGrpSpPr/>
            <p:nvPr/>
          </p:nvGrpSpPr>
          <p:grpSpPr>
            <a:xfrm>
              <a:off x="1285673" y="145869"/>
              <a:ext cx="1505451" cy="1505451"/>
              <a:chOff x="5994457" y="3309752"/>
              <a:chExt cx="2933700" cy="2933700"/>
            </a:xfrm>
          </p:grpSpPr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EC2014D0-D42D-4A57-A847-801760CDCF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464A386C-A3E0-49A3-A845-224718D6D71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3" name="Group 2" descr="Gift">
            <a:extLst>
              <a:ext uri="{FF2B5EF4-FFF2-40B4-BE49-F238E27FC236}">
                <a16:creationId xmlns:a16="http://schemas.microsoft.com/office/drawing/2014/main" id="{C80321FE-ED56-4D46-B7AE-FDC1D6464B1A}"/>
              </a:ext>
            </a:extLst>
          </p:cNvPr>
          <p:cNvGrpSpPr/>
          <p:nvPr userDrawn="1"/>
        </p:nvGrpSpPr>
        <p:grpSpPr>
          <a:xfrm>
            <a:off x="-360467" y="5464558"/>
            <a:ext cx="1886972" cy="1527676"/>
            <a:chOff x="-360467" y="5464558"/>
            <a:chExt cx="1886972" cy="1527676"/>
          </a:xfrm>
        </p:grpSpPr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C2DD33C4-5F54-4746-846F-34809EE1321B}"/>
                </a:ext>
              </a:extLst>
            </p:cNvPr>
            <p:cNvSpPr/>
            <p:nvPr userDrawn="1"/>
          </p:nvSpPr>
          <p:spPr>
            <a:xfrm rot="702408">
              <a:off x="-360467" y="5464558"/>
              <a:ext cx="1599942" cy="1468911"/>
            </a:xfrm>
            <a:custGeom>
              <a:avLst/>
              <a:gdLst>
                <a:gd name="connsiteX0" fmla="*/ 0 w 1202060"/>
                <a:gd name="connsiteY0" fmla="*/ 0 h 1468911"/>
                <a:gd name="connsiteX1" fmla="*/ 114317 w 1202060"/>
                <a:gd name="connsiteY1" fmla="*/ 6957 h 1468911"/>
                <a:gd name="connsiteX2" fmla="*/ 1188737 w 1202060"/>
                <a:gd name="connsiteY2" fmla="*/ 1177689 h 1468911"/>
                <a:gd name="connsiteX3" fmla="*/ 1202060 w 1202060"/>
                <a:gd name="connsiteY3" fmla="*/ 1282899 h 1468911"/>
                <a:gd name="connsiteX4" fmla="*/ 304379 w 1202060"/>
                <a:gd name="connsiteY4" fmla="*/ 1468911 h 1468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2060" h="1468911">
                  <a:moveTo>
                    <a:pt x="0" y="0"/>
                  </a:moveTo>
                  <a:lnTo>
                    <a:pt x="114317" y="6957"/>
                  </a:lnTo>
                  <a:cubicBezTo>
                    <a:pt x="649448" y="72455"/>
                    <a:pt x="1082713" y="553240"/>
                    <a:pt x="1188737" y="1177689"/>
                  </a:cubicBezTo>
                  <a:lnTo>
                    <a:pt x="1202060" y="1282899"/>
                  </a:lnTo>
                  <a:lnTo>
                    <a:pt x="304379" y="1468911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E9CEA6F8-2F53-4F50-8CF4-ECE78C41332D}"/>
                </a:ext>
              </a:extLst>
            </p:cNvPr>
            <p:cNvSpPr/>
            <p:nvPr userDrawn="1"/>
          </p:nvSpPr>
          <p:spPr>
            <a:xfrm rot="702408">
              <a:off x="-170193" y="5656824"/>
              <a:ext cx="1696698" cy="1335410"/>
            </a:xfrm>
            <a:custGeom>
              <a:avLst/>
              <a:gdLst>
                <a:gd name="connsiteX0" fmla="*/ 243457 w 1696698"/>
                <a:gd name="connsiteY0" fmla="*/ 24836 h 1335410"/>
                <a:gd name="connsiteX1" fmla="*/ 489825 w 1696698"/>
                <a:gd name="connsiteY1" fmla="*/ 0 h 1335410"/>
                <a:gd name="connsiteX2" fmla="*/ 1687445 w 1696698"/>
                <a:gd name="connsiteY2" fmla="*/ 976088 h 1335410"/>
                <a:gd name="connsiteX3" fmla="*/ 1696698 w 1696698"/>
                <a:gd name="connsiteY3" fmla="*/ 1036719 h 1335410"/>
                <a:gd name="connsiteX4" fmla="*/ 255235 w 1696698"/>
                <a:gd name="connsiteY4" fmla="*/ 1335410 h 1335410"/>
                <a:gd name="connsiteX5" fmla="*/ 0 w 1696698"/>
                <a:gd name="connsiteY5" fmla="*/ 103660 h 1335410"/>
                <a:gd name="connsiteX6" fmla="*/ 13990 w 1696698"/>
                <a:gd name="connsiteY6" fmla="*/ 96066 h 1335410"/>
                <a:gd name="connsiteX7" fmla="*/ 243457 w 1696698"/>
                <a:gd name="connsiteY7" fmla="*/ 24836 h 1335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6698" h="1335410">
                  <a:moveTo>
                    <a:pt x="243457" y="24836"/>
                  </a:moveTo>
                  <a:cubicBezTo>
                    <a:pt x="323036" y="8552"/>
                    <a:pt x="405432" y="0"/>
                    <a:pt x="489825" y="0"/>
                  </a:cubicBezTo>
                  <a:cubicBezTo>
                    <a:pt x="1080576" y="0"/>
                    <a:pt x="1573456" y="419036"/>
                    <a:pt x="1687445" y="976088"/>
                  </a:cubicBezTo>
                  <a:lnTo>
                    <a:pt x="1696698" y="1036719"/>
                  </a:lnTo>
                  <a:lnTo>
                    <a:pt x="255235" y="1335410"/>
                  </a:lnTo>
                  <a:lnTo>
                    <a:pt x="0" y="103660"/>
                  </a:lnTo>
                  <a:lnTo>
                    <a:pt x="13990" y="96066"/>
                  </a:lnTo>
                  <a:cubicBezTo>
                    <a:pt x="87116" y="65137"/>
                    <a:pt x="163879" y="41120"/>
                    <a:pt x="243457" y="24836"/>
                  </a:cubicBezTo>
                  <a:close/>
                </a:path>
              </a:pathLst>
            </a:custGeom>
            <a:pattFill prst="pct90">
              <a:fgClr>
                <a:srgbClr val="2B2829"/>
              </a:fgClr>
              <a:bgClr>
                <a:srgbClr val="9E9388"/>
              </a:bgClr>
            </a:pattFill>
            <a:ln>
              <a:noFill/>
            </a:ln>
            <a:effectLst/>
            <a:scene3d>
              <a:camera prst="orthographicFront"/>
              <a:lightRig rig="threePt" dir="t">
                <a:rot lat="0" lon="0" rev="10200000"/>
              </a:lightRig>
            </a:scene3d>
            <a:sp3d>
              <a:bevelT w="444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7CC800FA-C569-46CB-A567-FB112445F408}"/>
                </a:ext>
              </a:extLst>
            </p:cNvPr>
            <p:cNvSpPr/>
            <p:nvPr userDrawn="1"/>
          </p:nvSpPr>
          <p:spPr>
            <a:xfrm rot="6102408">
              <a:off x="417793" y="6236951"/>
              <a:ext cx="244740" cy="1231810"/>
            </a:xfrm>
            <a:custGeom>
              <a:avLst/>
              <a:gdLst>
                <a:gd name="connsiteX0" fmla="*/ 0 w 244740"/>
                <a:gd name="connsiteY0" fmla="*/ 1231810 h 1231810"/>
                <a:gd name="connsiteX1" fmla="*/ 0 w 244740"/>
                <a:gd name="connsiteY1" fmla="*/ 0 h 1231810"/>
                <a:gd name="connsiteX2" fmla="*/ 244740 w 244740"/>
                <a:gd name="connsiteY2" fmla="*/ 1181096 h 1231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740" h="1231810">
                  <a:moveTo>
                    <a:pt x="0" y="1231810"/>
                  </a:moveTo>
                  <a:lnTo>
                    <a:pt x="0" y="0"/>
                  </a:lnTo>
                  <a:lnTo>
                    <a:pt x="244740" y="1181096"/>
                  </a:lnTo>
                  <a:close/>
                </a:path>
              </a:pathLst>
            </a:custGeom>
            <a:gradFill>
              <a:gsLst>
                <a:gs pos="3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27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  <p:cxnSp>
          <p:nvCxnSpPr>
            <p:cNvPr id="232" name="Straight Connector 129">
              <a:extLst>
                <a:ext uri="{FF2B5EF4-FFF2-40B4-BE49-F238E27FC236}">
                  <a16:creationId xmlns:a16="http://schemas.microsoft.com/office/drawing/2014/main" id="{7BD2BF2C-7F34-4B8E-BA51-DC528C0A9424}"/>
                </a:ext>
              </a:extLst>
            </p:cNvPr>
            <p:cNvCxnSpPr>
              <a:cxnSpLocks/>
              <a:endCxn id="236" idx="8"/>
            </p:cNvCxnSpPr>
            <p:nvPr userDrawn="1"/>
          </p:nvCxnSpPr>
          <p:spPr>
            <a:xfrm flipH="1" flipV="1">
              <a:off x="-12476" y="6641900"/>
              <a:ext cx="1003545" cy="210956"/>
            </a:xfrm>
            <a:prstGeom prst="straightConnector1">
              <a:avLst/>
            </a:prstGeom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2B962676-408E-40B5-86D7-1EA07F03E8ED}"/>
                </a:ext>
              </a:extLst>
            </p:cNvPr>
            <p:cNvSpPr/>
            <p:nvPr userDrawn="1"/>
          </p:nvSpPr>
          <p:spPr>
            <a:xfrm rot="702408">
              <a:off x="201255" y="5567333"/>
              <a:ext cx="259557" cy="1330841"/>
            </a:xfrm>
            <a:custGeom>
              <a:avLst/>
              <a:gdLst>
                <a:gd name="connsiteX0" fmla="*/ 0 w 259557"/>
                <a:gd name="connsiteY0" fmla="*/ 0 h 1330841"/>
                <a:gd name="connsiteX1" fmla="*/ 259557 w 259557"/>
                <a:gd name="connsiteY1" fmla="*/ 0 h 1330841"/>
                <a:gd name="connsiteX2" fmla="*/ 259557 w 259557"/>
                <a:gd name="connsiteY2" fmla="*/ 1277057 h 1330841"/>
                <a:gd name="connsiteX3" fmla="*/ 0 w 259557"/>
                <a:gd name="connsiteY3" fmla="*/ 1330841 h 133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57" h="1330841">
                  <a:moveTo>
                    <a:pt x="0" y="0"/>
                  </a:moveTo>
                  <a:lnTo>
                    <a:pt x="259557" y="0"/>
                  </a:lnTo>
                  <a:lnTo>
                    <a:pt x="259557" y="1277057"/>
                  </a:lnTo>
                  <a:lnTo>
                    <a:pt x="0" y="1330841"/>
                  </a:lnTo>
                  <a:close/>
                </a:path>
              </a:pathLst>
            </a:custGeom>
            <a:gradFill>
              <a:gsLst>
                <a:gs pos="3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27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E2735E0D-916B-472C-95D6-0279427D2E89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20700" y="5637315"/>
              <a:ext cx="238764" cy="1220685"/>
            </a:xfrm>
            <a:prstGeom prst="line">
              <a:avLst/>
            </a:prstGeom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E662C615-F7C1-4B5B-8822-2D7946C1D63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130" y="5575900"/>
              <a:ext cx="238764" cy="1220685"/>
            </a:xfrm>
            <a:prstGeom prst="line">
              <a:avLst/>
            </a:prstGeom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3AABFF6C-B6BB-443B-8754-EF50E0B723F2}"/>
                </a:ext>
              </a:extLst>
            </p:cNvPr>
            <p:cNvSpPr/>
            <p:nvPr userDrawn="1"/>
          </p:nvSpPr>
          <p:spPr>
            <a:xfrm rot="12009830">
              <a:off x="-31316" y="6539583"/>
              <a:ext cx="530851" cy="401628"/>
            </a:xfrm>
            <a:custGeom>
              <a:avLst/>
              <a:gdLst>
                <a:gd name="connsiteX0" fmla="*/ 383550 w 530851"/>
                <a:gd name="connsiteY0" fmla="*/ 401628 h 401628"/>
                <a:gd name="connsiteX1" fmla="*/ 265426 w 530851"/>
                <a:gd name="connsiteY1" fmla="*/ 342079 h 401628"/>
                <a:gd name="connsiteX2" fmla="*/ 147301 w 530851"/>
                <a:gd name="connsiteY2" fmla="*/ 401628 h 401628"/>
                <a:gd name="connsiteX3" fmla="*/ 118126 w 530851"/>
                <a:gd name="connsiteY3" fmla="*/ 267823 h 401628"/>
                <a:gd name="connsiteX4" fmla="*/ 0 w 530851"/>
                <a:gd name="connsiteY4" fmla="*/ 208275 h 401628"/>
                <a:gd name="connsiteX5" fmla="*/ 37309 w 530851"/>
                <a:gd name="connsiteY5" fmla="*/ 159301 h 401628"/>
                <a:gd name="connsiteX6" fmla="*/ 471121 w 530851"/>
                <a:gd name="connsiteY6" fmla="*/ 0 h 401628"/>
                <a:gd name="connsiteX7" fmla="*/ 449106 w 530851"/>
                <a:gd name="connsiteY7" fmla="*/ 100973 h 401628"/>
                <a:gd name="connsiteX8" fmla="*/ 530851 w 530851"/>
                <a:gd name="connsiteY8" fmla="*/ 208275 h 401628"/>
                <a:gd name="connsiteX9" fmla="*/ 412725 w 530851"/>
                <a:gd name="connsiteY9" fmla="*/ 267823 h 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0851" h="401628">
                  <a:moveTo>
                    <a:pt x="383550" y="401628"/>
                  </a:moveTo>
                  <a:lnTo>
                    <a:pt x="265426" y="342079"/>
                  </a:lnTo>
                  <a:lnTo>
                    <a:pt x="147301" y="401628"/>
                  </a:lnTo>
                  <a:lnTo>
                    <a:pt x="118126" y="267823"/>
                  </a:lnTo>
                  <a:lnTo>
                    <a:pt x="0" y="208275"/>
                  </a:lnTo>
                  <a:lnTo>
                    <a:pt x="37309" y="159301"/>
                  </a:lnTo>
                  <a:lnTo>
                    <a:pt x="471121" y="0"/>
                  </a:lnTo>
                  <a:lnTo>
                    <a:pt x="449106" y="100973"/>
                  </a:lnTo>
                  <a:lnTo>
                    <a:pt x="530851" y="208275"/>
                  </a:lnTo>
                  <a:lnTo>
                    <a:pt x="412725" y="267823"/>
                  </a:lnTo>
                  <a:close/>
                </a:path>
              </a:pathLst>
            </a:custGeom>
            <a:gradFill>
              <a:gsLst>
                <a:gs pos="3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27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FCDF900-2255-4966-B5E8-26F8835BEE60}"/>
              </a:ext>
            </a:extLst>
          </p:cNvPr>
          <p:cNvGrpSpPr/>
          <p:nvPr userDrawn="1"/>
        </p:nvGrpSpPr>
        <p:grpSpPr>
          <a:xfrm>
            <a:off x="11414264" y="6246003"/>
            <a:ext cx="493671" cy="493671"/>
            <a:chOff x="11414264" y="6246003"/>
            <a:chExt cx="493671" cy="49367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0325D38-443A-4183-BD5E-474FDC42D1E5}"/>
                </a:ext>
              </a:extLst>
            </p:cNvPr>
            <p:cNvSpPr/>
            <p:nvPr/>
          </p:nvSpPr>
          <p:spPr>
            <a:xfrm>
              <a:off x="11624441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CF974E4-126E-4A4C-B607-1145479E0EB8}"/>
                </a:ext>
              </a:extLst>
            </p:cNvPr>
            <p:cNvSpPr/>
            <p:nvPr/>
          </p:nvSpPr>
          <p:spPr>
            <a:xfrm>
              <a:off x="11648879" y="6480618"/>
              <a:ext cx="29327" cy="24440"/>
            </a:xfrm>
            <a:custGeom>
              <a:avLst/>
              <a:gdLst>
                <a:gd name="connsiteX0" fmla="*/ 4879 w 39034"/>
                <a:gd name="connsiteY0" fmla="*/ 4879 h 32528"/>
                <a:gd name="connsiteX1" fmla="*/ 37408 w 39034"/>
                <a:gd name="connsiteY1" fmla="*/ 4879 h 32528"/>
                <a:gd name="connsiteX2" fmla="*/ 37408 w 39034"/>
                <a:gd name="connsiteY2" fmla="*/ 30902 h 32528"/>
                <a:gd name="connsiteX3" fmla="*/ 4879 w 39034"/>
                <a:gd name="connsiteY3" fmla="*/ 30902 h 3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2528">
                  <a:moveTo>
                    <a:pt x="4879" y="4879"/>
                  </a:moveTo>
                  <a:lnTo>
                    <a:pt x="37408" y="4879"/>
                  </a:lnTo>
                  <a:lnTo>
                    <a:pt x="37408" y="30902"/>
                  </a:lnTo>
                  <a:lnTo>
                    <a:pt x="4879" y="3090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BD60426-DED4-41E8-A9FA-0D9A9876109B}"/>
                </a:ext>
              </a:extLst>
            </p:cNvPr>
            <p:cNvSpPr/>
            <p:nvPr/>
          </p:nvSpPr>
          <p:spPr>
            <a:xfrm>
              <a:off x="11624441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025008-47DF-4180-8D79-F5C2DA555493}"/>
                </a:ext>
              </a:extLst>
            </p:cNvPr>
            <p:cNvSpPr/>
            <p:nvPr/>
          </p:nvSpPr>
          <p:spPr>
            <a:xfrm>
              <a:off x="11673319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03298BF-4B83-4EA4-8738-0F7DFEC5A264}"/>
                </a:ext>
              </a:extLst>
            </p:cNvPr>
            <p:cNvSpPr/>
            <p:nvPr/>
          </p:nvSpPr>
          <p:spPr>
            <a:xfrm>
              <a:off x="11673319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A72499A-D856-4D2F-AB34-7748CFBC4750}"/>
                </a:ext>
              </a:extLst>
            </p:cNvPr>
            <p:cNvSpPr/>
            <p:nvPr/>
          </p:nvSpPr>
          <p:spPr>
            <a:xfrm>
              <a:off x="11414264" y="6246003"/>
              <a:ext cx="215065" cy="215065"/>
            </a:xfrm>
            <a:custGeom>
              <a:avLst/>
              <a:gdLst>
                <a:gd name="connsiteX0" fmla="*/ 284624 w 286250"/>
                <a:gd name="connsiteY0" fmla="*/ 161016 h 286250"/>
                <a:gd name="connsiteX1" fmla="*/ 258602 w 286250"/>
                <a:gd name="connsiteY1" fmla="*/ 161016 h 286250"/>
                <a:gd name="connsiteX2" fmla="*/ 258602 w 286250"/>
                <a:gd name="connsiteY2" fmla="*/ 128488 h 286250"/>
                <a:gd name="connsiteX3" fmla="*/ 226073 w 286250"/>
                <a:gd name="connsiteY3" fmla="*/ 128488 h 286250"/>
                <a:gd name="connsiteX4" fmla="*/ 226073 w 286250"/>
                <a:gd name="connsiteY4" fmla="*/ 95959 h 286250"/>
                <a:gd name="connsiteX5" fmla="*/ 193545 w 286250"/>
                <a:gd name="connsiteY5" fmla="*/ 95959 h 286250"/>
                <a:gd name="connsiteX6" fmla="*/ 193545 w 286250"/>
                <a:gd name="connsiteY6" fmla="*/ 69936 h 286250"/>
                <a:gd name="connsiteX7" fmla="*/ 161016 w 286250"/>
                <a:gd name="connsiteY7" fmla="*/ 69936 h 286250"/>
                <a:gd name="connsiteX8" fmla="*/ 161016 w 286250"/>
                <a:gd name="connsiteY8" fmla="*/ 37408 h 286250"/>
                <a:gd name="connsiteX9" fmla="*/ 134993 w 286250"/>
                <a:gd name="connsiteY9" fmla="*/ 37408 h 286250"/>
                <a:gd name="connsiteX10" fmla="*/ 134993 w 286250"/>
                <a:gd name="connsiteY10" fmla="*/ 4879 h 286250"/>
                <a:gd name="connsiteX11" fmla="*/ 102465 w 286250"/>
                <a:gd name="connsiteY11" fmla="*/ 4879 h 286250"/>
                <a:gd name="connsiteX12" fmla="*/ 102465 w 286250"/>
                <a:gd name="connsiteY12" fmla="*/ 95959 h 286250"/>
                <a:gd name="connsiteX13" fmla="*/ 134993 w 286250"/>
                <a:gd name="connsiteY13" fmla="*/ 95959 h 286250"/>
                <a:gd name="connsiteX14" fmla="*/ 134993 w 286250"/>
                <a:gd name="connsiteY14" fmla="*/ 128488 h 286250"/>
                <a:gd name="connsiteX15" fmla="*/ 161016 w 286250"/>
                <a:gd name="connsiteY15" fmla="*/ 128488 h 286250"/>
                <a:gd name="connsiteX16" fmla="*/ 161016 w 286250"/>
                <a:gd name="connsiteY16" fmla="*/ 161016 h 286250"/>
                <a:gd name="connsiteX17" fmla="*/ 193545 w 286250"/>
                <a:gd name="connsiteY17" fmla="*/ 161016 h 286250"/>
                <a:gd name="connsiteX18" fmla="*/ 193545 w 286250"/>
                <a:gd name="connsiteY18" fmla="*/ 193545 h 286250"/>
                <a:gd name="connsiteX19" fmla="*/ 226073 w 286250"/>
                <a:gd name="connsiteY19" fmla="*/ 193545 h 286250"/>
                <a:gd name="connsiteX20" fmla="*/ 226073 w 286250"/>
                <a:gd name="connsiteY20" fmla="*/ 219567 h 286250"/>
                <a:gd name="connsiteX21" fmla="*/ 258602 w 286250"/>
                <a:gd name="connsiteY21" fmla="*/ 219567 h 286250"/>
                <a:gd name="connsiteX22" fmla="*/ 258602 w 286250"/>
                <a:gd name="connsiteY22" fmla="*/ 252096 h 286250"/>
                <a:gd name="connsiteX23" fmla="*/ 226073 w 286250"/>
                <a:gd name="connsiteY23" fmla="*/ 252096 h 286250"/>
                <a:gd name="connsiteX24" fmla="*/ 226073 w 286250"/>
                <a:gd name="connsiteY24" fmla="*/ 219567 h 286250"/>
                <a:gd name="connsiteX25" fmla="*/ 193545 w 286250"/>
                <a:gd name="connsiteY25" fmla="*/ 219567 h 286250"/>
                <a:gd name="connsiteX26" fmla="*/ 193545 w 286250"/>
                <a:gd name="connsiteY26" fmla="*/ 193545 h 286250"/>
                <a:gd name="connsiteX27" fmla="*/ 161016 w 286250"/>
                <a:gd name="connsiteY27" fmla="*/ 193545 h 286250"/>
                <a:gd name="connsiteX28" fmla="*/ 161016 w 286250"/>
                <a:gd name="connsiteY28" fmla="*/ 161016 h 286250"/>
                <a:gd name="connsiteX29" fmla="*/ 134993 w 286250"/>
                <a:gd name="connsiteY29" fmla="*/ 161016 h 286250"/>
                <a:gd name="connsiteX30" fmla="*/ 134993 w 286250"/>
                <a:gd name="connsiteY30" fmla="*/ 128488 h 286250"/>
                <a:gd name="connsiteX31" fmla="*/ 102465 w 286250"/>
                <a:gd name="connsiteY31" fmla="*/ 128488 h 286250"/>
                <a:gd name="connsiteX32" fmla="*/ 102465 w 286250"/>
                <a:gd name="connsiteY32" fmla="*/ 95959 h 286250"/>
                <a:gd name="connsiteX33" fmla="*/ 4879 w 286250"/>
                <a:gd name="connsiteY33" fmla="*/ 95959 h 286250"/>
                <a:gd name="connsiteX34" fmla="*/ 4879 w 286250"/>
                <a:gd name="connsiteY34" fmla="*/ 128488 h 286250"/>
                <a:gd name="connsiteX35" fmla="*/ 37408 w 286250"/>
                <a:gd name="connsiteY35" fmla="*/ 128488 h 286250"/>
                <a:gd name="connsiteX36" fmla="*/ 37408 w 286250"/>
                <a:gd name="connsiteY36" fmla="*/ 161016 h 286250"/>
                <a:gd name="connsiteX37" fmla="*/ 69936 w 286250"/>
                <a:gd name="connsiteY37" fmla="*/ 161016 h 286250"/>
                <a:gd name="connsiteX38" fmla="*/ 69936 w 286250"/>
                <a:gd name="connsiteY38" fmla="*/ 193545 h 286250"/>
                <a:gd name="connsiteX39" fmla="*/ 102465 w 286250"/>
                <a:gd name="connsiteY39" fmla="*/ 193545 h 286250"/>
                <a:gd name="connsiteX40" fmla="*/ 102465 w 286250"/>
                <a:gd name="connsiteY40" fmla="*/ 219567 h 286250"/>
                <a:gd name="connsiteX41" fmla="*/ 134993 w 286250"/>
                <a:gd name="connsiteY41" fmla="*/ 219567 h 286250"/>
                <a:gd name="connsiteX42" fmla="*/ 134993 w 286250"/>
                <a:gd name="connsiteY42" fmla="*/ 252096 h 286250"/>
                <a:gd name="connsiteX43" fmla="*/ 161016 w 286250"/>
                <a:gd name="connsiteY43" fmla="*/ 252096 h 286250"/>
                <a:gd name="connsiteX44" fmla="*/ 161016 w 286250"/>
                <a:gd name="connsiteY44" fmla="*/ 284624 h 286250"/>
                <a:gd name="connsiteX45" fmla="*/ 259252 w 286250"/>
                <a:gd name="connsiteY45" fmla="*/ 284624 h 286250"/>
                <a:gd name="connsiteX46" fmla="*/ 284624 w 286250"/>
                <a:gd name="connsiteY46" fmla="*/ 284624 h 286250"/>
                <a:gd name="connsiteX47" fmla="*/ 284624 w 286250"/>
                <a:gd name="connsiteY47" fmla="*/ 252746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284624" y="161016"/>
                  </a:moveTo>
                  <a:lnTo>
                    <a:pt x="258602" y="161016"/>
                  </a:lnTo>
                  <a:lnTo>
                    <a:pt x="258602" y="128488"/>
                  </a:lnTo>
                  <a:lnTo>
                    <a:pt x="226073" y="128488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161016" y="69936"/>
                  </a:lnTo>
                  <a:lnTo>
                    <a:pt x="161016" y="37408"/>
                  </a:lnTo>
                  <a:lnTo>
                    <a:pt x="134993" y="37408"/>
                  </a:lnTo>
                  <a:lnTo>
                    <a:pt x="134993" y="4879"/>
                  </a:lnTo>
                  <a:lnTo>
                    <a:pt x="102465" y="4879"/>
                  </a:lnTo>
                  <a:lnTo>
                    <a:pt x="102465" y="95959"/>
                  </a:lnTo>
                  <a:lnTo>
                    <a:pt x="134993" y="95959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93545" y="161016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219567"/>
                  </a:lnTo>
                  <a:lnTo>
                    <a:pt x="258602" y="219567"/>
                  </a:lnTo>
                  <a:lnTo>
                    <a:pt x="258602" y="252096"/>
                  </a:lnTo>
                  <a:lnTo>
                    <a:pt x="226073" y="252096"/>
                  </a:lnTo>
                  <a:lnTo>
                    <a:pt x="226073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161016" y="193545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02465" y="128488"/>
                  </a:lnTo>
                  <a:lnTo>
                    <a:pt x="102465" y="95959"/>
                  </a:lnTo>
                  <a:lnTo>
                    <a:pt x="4879" y="95959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19567"/>
                  </a:lnTo>
                  <a:lnTo>
                    <a:pt x="134993" y="219567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84624"/>
                  </a:lnTo>
                  <a:lnTo>
                    <a:pt x="259252" y="284624"/>
                  </a:lnTo>
                  <a:lnTo>
                    <a:pt x="284624" y="284624"/>
                  </a:lnTo>
                  <a:lnTo>
                    <a:pt x="284624" y="25274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EB1594-5F6E-4CBB-8217-B6516A40281E}"/>
                </a:ext>
              </a:extLst>
            </p:cNvPr>
            <p:cNvSpPr/>
            <p:nvPr/>
          </p:nvSpPr>
          <p:spPr>
            <a:xfrm>
              <a:off x="11697758" y="6524609"/>
              <a:ext cx="210177" cy="215065"/>
            </a:xfrm>
            <a:custGeom>
              <a:avLst/>
              <a:gdLst>
                <a:gd name="connsiteX0" fmla="*/ 4879 w 279745"/>
                <a:gd name="connsiteY0" fmla="*/ 128488 h 286250"/>
                <a:gd name="connsiteX1" fmla="*/ 30902 w 279745"/>
                <a:gd name="connsiteY1" fmla="*/ 128488 h 286250"/>
                <a:gd name="connsiteX2" fmla="*/ 30902 w 279745"/>
                <a:gd name="connsiteY2" fmla="*/ 161016 h 286250"/>
                <a:gd name="connsiteX3" fmla="*/ 63431 w 279745"/>
                <a:gd name="connsiteY3" fmla="*/ 161016 h 286250"/>
                <a:gd name="connsiteX4" fmla="*/ 63431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128488 w 279745"/>
                <a:gd name="connsiteY7" fmla="*/ 219567 h 286250"/>
                <a:gd name="connsiteX8" fmla="*/ 128488 w 279745"/>
                <a:gd name="connsiteY8" fmla="*/ 252096 h 286250"/>
                <a:gd name="connsiteX9" fmla="*/ 154510 w 279745"/>
                <a:gd name="connsiteY9" fmla="*/ 252096 h 286250"/>
                <a:gd name="connsiteX10" fmla="*/ 154510 w 279745"/>
                <a:gd name="connsiteY10" fmla="*/ 284624 h 286250"/>
                <a:gd name="connsiteX11" fmla="*/ 187039 w 279745"/>
                <a:gd name="connsiteY11" fmla="*/ 284624 h 286250"/>
                <a:gd name="connsiteX12" fmla="*/ 187039 w 279745"/>
                <a:gd name="connsiteY12" fmla="*/ 193545 h 286250"/>
                <a:gd name="connsiteX13" fmla="*/ 154510 w 279745"/>
                <a:gd name="connsiteY13" fmla="*/ 193545 h 286250"/>
                <a:gd name="connsiteX14" fmla="*/ 154510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95959 w 279745"/>
                <a:gd name="connsiteY17" fmla="*/ 128488 h 286250"/>
                <a:gd name="connsiteX18" fmla="*/ 95959 w 279745"/>
                <a:gd name="connsiteY18" fmla="*/ 95959 h 286250"/>
                <a:gd name="connsiteX19" fmla="*/ 63431 w 279745"/>
                <a:gd name="connsiteY19" fmla="*/ 95959 h 286250"/>
                <a:gd name="connsiteX20" fmla="*/ 63431 w 279745"/>
                <a:gd name="connsiteY20" fmla="*/ 69936 h 286250"/>
                <a:gd name="connsiteX21" fmla="*/ 30902 w 279745"/>
                <a:gd name="connsiteY21" fmla="*/ 69936 h 286250"/>
                <a:gd name="connsiteX22" fmla="*/ 30902 w 279745"/>
                <a:gd name="connsiteY22" fmla="*/ 37408 h 286250"/>
                <a:gd name="connsiteX23" fmla="*/ 63431 w 279745"/>
                <a:gd name="connsiteY23" fmla="*/ 37408 h 286250"/>
                <a:gd name="connsiteX24" fmla="*/ 63431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128488 w 279745"/>
                <a:gd name="connsiteY27" fmla="*/ 95959 h 286250"/>
                <a:gd name="connsiteX28" fmla="*/ 128488 w 279745"/>
                <a:gd name="connsiteY28" fmla="*/ 128488 h 286250"/>
                <a:gd name="connsiteX29" fmla="*/ 154510 w 279745"/>
                <a:gd name="connsiteY29" fmla="*/ 128488 h 286250"/>
                <a:gd name="connsiteX30" fmla="*/ 154510 w 279745"/>
                <a:gd name="connsiteY30" fmla="*/ 161016 h 286250"/>
                <a:gd name="connsiteX31" fmla="*/ 187039 w 279745"/>
                <a:gd name="connsiteY31" fmla="*/ 161016 h 286250"/>
                <a:gd name="connsiteX32" fmla="*/ 187039 w 279745"/>
                <a:gd name="connsiteY32" fmla="*/ 193545 h 286250"/>
                <a:gd name="connsiteX33" fmla="*/ 278119 w 279745"/>
                <a:gd name="connsiteY33" fmla="*/ 193545 h 286250"/>
                <a:gd name="connsiteX34" fmla="*/ 278119 w 279745"/>
                <a:gd name="connsiteY34" fmla="*/ 161016 h 286250"/>
                <a:gd name="connsiteX35" fmla="*/ 252096 w 279745"/>
                <a:gd name="connsiteY35" fmla="*/ 161016 h 286250"/>
                <a:gd name="connsiteX36" fmla="*/ 252096 w 279745"/>
                <a:gd name="connsiteY36" fmla="*/ 128488 h 286250"/>
                <a:gd name="connsiteX37" fmla="*/ 219567 w 279745"/>
                <a:gd name="connsiteY37" fmla="*/ 128488 h 286250"/>
                <a:gd name="connsiteX38" fmla="*/ 219567 w 279745"/>
                <a:gd name="connsiteY38" fmla="*/ 95959 h 286250"/>
                <a:gd name="connsiteX39" fmla="*/ 187039 w 279745"/>
                <a:gd name="connsiteY39" fmla="*/ 95959 h 286250"/>
                <a:gd name="connsiteX40" fmla="*/ 187039 w 279745"/>
                <a:gd name="connsiteY40" fmla="*/ 69936 h 286250"/>
                <a:gd name="connsiteX41" fmla="*/ 154510 w 279745"/>
                <a:gd name="connsiteY41" fmla="*/ 69936 h 286250"/>
                <a:gd name="connsiteX42" fmla="*/ 154510 w 279745"/>
                <a:gd name="connsiteY42" fmla="*/ 37408 h 286250"/>
                <a:gd name="connsiteX43" fmla="*/ 128488 w 279745"/>
                <a:gd name="connsiteY43" fmla="*/ 37408 h 286250"/>
                <a:gd name="connsiteX44" fmla="*/ 128488 w 279745"/>
                <a:gd name="connsiteY44" fmla="*/ 4879 h 286250"/>
                <a:gd name="connsiteX45" fmla="*/ 36757 w 279745"/>
                <a:gd name="connsiteY45" fmla="*/ 4879 h 286250"/>
                <a:gd name="connsiteX46" fmla="*/ 4879 w 279745"/>
                <a:gd name="connsiteY46" fmla="*/ 4879 h 286250"/>
                <a:gd name="connsiteX47" fmla="*/ 4879 w 279745"/>
                <a:gd name="connsiteY47" fmla="*/ 36757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4879" y="128488"/>
                  </a:moveTo>
                  <a:lnTo>
                    <a:pt x="30902" y="128488"/>
                  </a:lnTo>
                  <a:lnTo>
                    <a:pt x="30902" y="161016"/>
                  </a:lnTo>
                  <a:lnTo>
                    <a:pt x="63431" y="161016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128488" y="219567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84624"/>
                  </a:lnTo>
                  <a:lnTo>
                    <a:pt x="187039" y="284624"/>
                  </a:lnTo>
                  <a:lnTo>
                    <a:pt x="187039" y="193545"/>
                  </a:lnTo>
                  <a:lnTo>
                    <a:pt x="154510" y="193545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95959" y="128488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69936"/>
                  </a:lnTo>
                  <a:lnTo>
                    <a:pt x="30902" y="69936"/>
                  </a:lnTo>
                  <a:lnTo>
                    <a:pt x="30902" y="37408"/>
                  </a:lnTo>
                  <a:lnTo>
                    <a:pt x="63431" y="37408"/>
                  </a:lnTo>
                  <a:lnTo>
                    <a:pt x="63431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128488" y="95959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161016"/>
                  </a:lnTo>
                  <a:lnTo>
                    <a:pt x="187039" y="161016"/>
                  </a:lnTo>
                  <a:lnTo>
                    <a:pt x="187039" y="193545"/>
                  </a:lnTo>
                  <a:lnTo>
                    <a:pt x="278119" y="193545"/>
                  </a:lnTo>
                  <a:lnTo>
                    <a:pt x="278119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19567" y="128488"/>
                  </a:lnTo>
                  <a:lnTo>
                    <a:pt x="219567" y="95959"/>
                  </a:lnTo>
                  <a:lnTo>
                    <a:pt x="187039" y="95959"/>
                  </a:lnTo>
                  <a:lnTo>
                    <a:pt x="187039" y="69936"/>
                  </a:lnTo>
                  <a:lnTo>
                    <a:pt x="154510" y="69936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4879"/>
                  </a:lnTo>
                  <a:lnTo>
                    <a:pt x="36757" y="4879"/>
                  </a:lnTo>
                  <a:lnTo>
                    <a:pt x="4879" y="4879"/>
                  </a:lnTo>
                  <a:lnTo>
                    <a:pt x="4879" y="3675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B6BD3A6-04B5-40A3-974E-F33CC43780DE}"/>
                </a:ext>
              </a:extLst>
            </p:cNvPr>
            <p:cNvSpPr/>
            <p:nvPr/>
          </p:nvSpPr>
          <p:spPr>
            <a:xfrm>
              <a:off x="11414264" y="6524609"/>
              <a:ext cx="215065" cy="215065"/>
            </a:xfrm>
            <a:custGeom>
              <a:avLst/>
              <a:gdLst>
                <a:gd name="connsiteX0" fmla="*/ 161016 w 286250"/>
                <a:gd name="connsiteY0" fmla="*/ 4879 h 286250"/>
                <a:gd name="connsiteX1" fmla="*/ 161016 w 286250"/>
                <a:gd name="connsiteY1" fmla="*/ 37408 h 286250"/>
                <a:gd name="connsiteX2" fmla="*/ 134993 w 286250"/>
                <a:gd name="connsiteY2" fmla="*/ 37408 h 286250"/>
                <a:gd name="connsiteX3" fmla="*/ 134993 w 286250"/>
                <a:gd name="connsiteY3" fmla="*/ 69936 h 286250"/>
                <a:gd name="connsiteX4" fmla="*/ 102465 w 286250"/>
                <a:gd name="connsiteY4" fmla="*/ 69936 h 286250"/>
                <a:gd name="connsiteX5" fmla="*/ 102465 w 286250"/>
                <a:gd name="connsiteY5" fmla="*/ 95959 h 286250"/>
                <a:gd name="connsiteX6" fmla="*/ 69936 w 286250"/>
                <a:gd name="connsiteY6" fmla="*/ 95959 h 286250"/>
                <a:gd name="connsiteX7" fmla="*/ 69936 w 286250"/>
                <a:gd name="connsiteY7" fmla="*/ 128488 h 286250"/>
                <a:gd name="connsiteX8" fmla="*/ 37408 w 286250"/>
                <a:gd name="connsiteY8" fmla="*/ 128488 h 286250"/>
                <a:gd name="connsiteX9" fmla="*/ 37408 w 286250"/>
                <a:gd name="connsiteY9" fmla="*/ 161016 h 286250"/>
                <a:gd name="connsiteX10" fmla="*/ 4879 w 286250"/>
                <a:gd name="connsiteY10" fmla="*/ 161016 h 286250"/>
                <a:gd name="connsiteX11" fmla="*/ 4879 w 286250"/>
                <a:gd name="connsiteY11" fmla="*/ 193545 h 286250"/>
                <a:gd name="connsiteX12" fmla="*/ 102465 w 286250"/>
                <a:gd name="connsiteY12" fmla="*/ 193545 h 286250"/>
                <a:gd name="connsiteX13" fmla="*/ 102465 w 286250"/>
                <a:gd name="connsiteY13" fmla="*/ 161016 h 286250"/>
                <a:gd name="connsiteX14" fmla="*/ 134993 w 286250"/>
                <a:gd name="connsiteY14" fmla="*/ 161016 h 286250"/>
                <a:gd name="connsiteX15" fmla="*/ 134993 w 286250"/>
                <a:gd name="connsiteY15" fmla="*/ 128488 h 286250"/>
                <a:gd name="connsiteX16" fmla="*/ 161016 w 286250"/>
                <a:gd name="connsiteY16" fmla="*/ 128488 h 286250"/>
                <a:gd name="connsiteX17" fmla="*/ 161016 w 286250"/>
                <a:gd name="connsiteY17" fmla="*/ 95959 h 286250"/>
                <a:gd name="connsiteX18" fmla="*/ 193545 w 286250"/>
                <a:gd name="connsiteY18" fmla="*/ 95959 h 286250"/>
                <a:gd name="connsiteX19" fmla="*/ 193545 w 286250"/>
                <a:gd name="connsiteY19" fmla="*/ 69936 h 286250"/>
                <a:gd name="connsiteX20" fmla="*/ 226073 w 286250"/>
                <a:gd name="connsiteY20" fmla="*/ 69936 h 286250"/>
                <a:gd name="connsiteX21" fmla="*/ 226073 w 286250"/>
                <a:gd name="connsiteY21" fmla="*/ 37408 h 286250"/>
                <a:gd name="connsiteX22" fmla="*/ 258602 w 286250"/>
                <a:gd name="connsiteY22" fmla="*/ 37408 h 286250"/>
                <a:gd name="connsiteX23" fmla="*/ 258602 w 286250"/>
                <a:gd name="connsiteY23" fmla="*/ 69936 h 286250"/>
                <a:gd name="connsiteX24" fmla="*/ 226073 w 286250"/>
                <a:gd name="connsiteY24" fmla="*/ 69936 h 286250"/>
                <a:gd name="connsiteX25" fmla="*/ 226073 w 286250"/>
                <a:gd name="connsiteY25" fmla="*/ 95959 h 286250"/>
                <a:gd name="connsiteX26" fmla="*/ 193545 w 286250"/>
                <a:gd name="connsiteY26" fmla="*/ 95959 h 286250"/>
                <a:gd name="connsiteX27" fmla="*/ 193545 w 286250"/>
                <a:gd name="connsiteY27" fmla="*/ 128488 h 286250"/>
                <a:gd name="connsiteX28" fmla="*/ 161016 w 286250"/>
                <a:gd name="connsiteY28" fmla="*/ 128488 h 286250"/>
                <a:gd name="connsiteX29" fmla="*/ 161016 w 286250"/>
                <a:gd name="connsiteY29" fmla="*/ 161016 h 286250"/>
                <a:gd name="connsiteX30" fmla="*/ 134993 w 286250"/>
                <a:gd name="connsiteY30" fmla="*/ 161016 h 286250"/>
                <a:gd name="connsiteX31" fmla="*/ 134993 w 286250"/>
                <a:gd name="connsiteY31" fmla="*/ 193545 h 286250"/>
                <a:gd name="connsiteX32" fmla="*/ 102465 w 286250"/>
                <a:gd name="connsiteY32" fmla="*/ 193545 h 286250"/>
                <a:gd name="connsiteX33" fmla="*/ 102465 w 286250"/>
                <a:gd name="connsiteY33" fmla="*/ 284624 h 286250"/>
                <a:gd name="connsiteX34" fmla="*/ 134993 w 286250"/>
                <a:gd name="connsiteY34" fmla="*/ 284624 h 286250"/>
                <a:gd name="connsiteX35" fmla="*/ 134993 w 286250"/>
                <a:gd name="connsiteY35" fmla="*/ 252096 h 286250"/>
                <a:gd name="connsiteX36" fmla="*/ 161016 w 286250"/>
                <a:gd name="connsiteY36" fmla="*/ 252096 h 286250"/>
                <a:gd name="connsiteX37" fmla="*/ 161016 w 286250"/>
                <a:gd name="connsiteY37" fmla="*/ 219567 h 286250"/>
                <a:gd name="connsiteX38" fmla="*/ 193545 w 286250"/>
                <a:gd name="connsiteY38" fmla="*/ 219567 h 286250"/>
                <a:gd name="connsiteX39" fmla="*/ 193545 w 286250"/>
                <a:gd name="connsiteY39" fmla="*/ 193545 h 286250"/>
                <a:gd name="connsiteX40" fmla="*/ 226073 w 286250"/>
                <a:gd name="connsiteY40" fmla="*/ 193545 h 286250"/>
                <a:gd name="connsiteX41" fmla="*/ 226073 w 286250"/>
                <a:gd name="connsiteY41" fmla="*/ 161016 h 286250"/>
                <a:gd name="connsiteX42" fmla="*/ 258602 w 286250"/>
                <a:gd name="connsiteY42" fmla="*/ 161016 h 286250"/>
                <a:gd name="connsiteX43" fmla="*/ 258602 w 286250"/>
                <a:gd name="connsiteY43" fmla="*/ 128488 h 286250"/>
                <a:gd name="connsiteX44" fmla="*/ 284624 w 286250"/>
                <a:gd name="connsiteY44" fmla="*/ 128488 h 286250"/>
                <a:gd name="connsiteX45" fmla="*/ 284624 w 286250"/>
                <a:gd name="connsiteY45" fmla="*/ 36757 h 286250"/>
                <a:gd name="connsiteX46" fmla="*/ 284624 w 286250"/>
                <a:gd name="connsiteY46" fmla="*/ 4879 h 286250"/>
                <a:gd name="connsiteX47" fmla="*/ 259252 w 286250"/>
                <a:gd name="connsiteY47" fmla="*/ 487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161016" y="4879"/>
                  </a:moveTo>
                  <a:lnTo>
                    <a:pt x="161016" y="37408"/>
                  </a:lnTo>
                  <a:lnTo>
                    <a:pt x="134993" y="37408"/>
                  </a:lnTo>
                  <a:lnTo>
                    <a:pt x="134993" y="69936"/>
                  </a:lnTo>
                  <a:lnTo>
                    <a:pt x="102465" y="69936"/>
                  </a:lnTo>
                  <a:lnTo>
                    <a:pt x="102465" y="95959"/>
                  </a:lnTo>
                  <a:lnTo>
                    <a:pt x="69936" y="95959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193545"/>
                  </a:lnTo>
                  <a:lnTo>
                    <a:pt x="102465" y="193545"/>
                  </a:lnTo>
                  <a:lnTo>
                    <a:pt x="102465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226073" y="69936"/>
                  </a:lnTo>
                  <a:lnTo>
                    <a:pt x="226073" y="37408"/>
                  </a:lnTo>
                  <a:lnTo>
                    <a:pt x="258602" y="37408"/>
                  </a:lnTo>
                  <a:lnTo>
                    <a:pt x="258602" y="69936"/>
                  </a:lnTo>
                  <a:lnTo>
                    <a:pt x="226073" y="69936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93545"/>
                  </a:lnTo>
                  <a:lnTo>
                    <a:pt x="102465" y="193545"/>
                  </a:lnTo>
                  <a:lnTo>
                    <a:pt x="102465" y="284624"/>
                  </a:lnTo>
                  <a:lnTo>
                    <a:pt x="134993" y="284624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161016"/>
                  </a:lnTo>
                  <a:lnTo>
                    <a:pt x="258602" y="161016"/>
                  </a:lnTo>
                  <a:lnTo>
                    <a:pt x="258602" y="128488"/>
                  </a:lnTo>
                  <a:lnTo>
                    <a:pt x="284624" y="128488"/>
                  </a:lnTo>
                  <a:lnTo>
                    <a:pt x="284624" y="36757"/>
                  </a:lnTo>
                  <a:lnTo>
                    <a:pt x="284624" y="4879"/>
                  </a:lnTo>
                  <a:lnTo>
                    <a:pt x="259252" y="487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80BD72D-95DA-4F27-97A4-DD5C7661A878}"/>
                </a:ext>
              </a:extLst>
            </p:cNvPr>
            <p:cNvSpPr/>
            <p:nvPr/>
          </p:nvSpPr>
          <p:spPr>
            <a:xfrm>
              <a:off x="11697758" y="6246003"/>
              <a:ext cx="210177" cy="215065"/>
            </a:xfrm>
            <a:custGeom>
              <a:avLst/>
              <a:gdLst>
                <a:gd name="connsiteX0" fmla="*/ 187039 w 279745"/>
                <a:gd name="connsiteY0" fmla="*/ 128488 h 286250"/>
                <a:gd name="connsiteX1" fmla="*/ 154510 w 279745"/>
                <a:gd name="connsiteY1" fmla="*/ 128488 h 286250"/>
                <a:gd name="connsiteX2" fmla="*/ 154510 w 279745"/>
                <a:gd name="connsiteY2" fmla="*/ 161016 h 286250"/>
                <a:gd name="connsiteX3" fmla="*/ 128488 w 279745"/>
                <a:gd name="connsiteY3" fmla="*/ 161016 h 286250"/>
                <a:gd name="connsiteX4" fmla="*/ 128488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63431 w 279745"/>
                <a:gd name="connsiteY7" fmla="*/ 219567 h 286250"/>
                <a:gd name="connsiteX8" fmla="*/ 63431 w 279745"/>
                <a:gd name="connsiteY8" fmla="*/ 252096 h 286250"/>
                <a:gd name="connsiteX9" fmla="*/ 30902 w 279745"/>
                <a:gd name="connsiteY9" fmla="*/ 252096 h 286250"/>
                <a:gd name="connsiteX10" fmla="*/ 30902 w 279745"/>
                <a:gd name="connsiteY10" fmla="*/ 219567 h 286250"/>
                <a:gd name="connsiteX11" fmla="*/ 63431 w 279745"/>
                <a:gd name="connsiteY11" fmla="*/ 219567 h 286250"/>
                <a:gd name="connsiteX12" fmla="*/ 63431 w 279745"/>
                <a:gd name="connsiteY12" fmla="*/ 193545 h 286250"/>
                <a:gd name="connsiteX13" fmla="*/ 95959 w 279745"/>
                <a:gd name="connsiteY13" fmla="*/ 193545 h 286250"/>
                <a:gd name="connsiteX14" fmla="*/ 95959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154510 w 279745"/>
                <a:gd name="connsiteY17" fmla="*/ 128488 h 286250"/>
                <a:gd name="connsiteX18" fmla="*/ 154510 w 279745"/>
                <a:gd name="connsiteY18" fmla="*/ 95959 h 286250"/>
                <a:gd name="connsiteX19" fmla="*/ 187039 w 279745"/>
                <a:gd name="connsiteY19" fmla="*/ 95959 h 286250"/>
                <a:gd name="connsiteX20" fmla="*/ 187039 w 279745"/>
                <a:gd name="connsiteY20" fmla="*/ 4879 h 286250"/>
                <a:gd name="connsiteX21" fmla="*/ 154510 w 279745"/>
                <a:gd name="connsiteY21" fmla="*/ 4879 h 286250"/>
                <a:gd name="connsiteX22" fmla="*/ 154510 w 279745"/>
                <a:gd name="connsiteY22" fmla="*/ 37408 h 286250"/>
                <a:gd name="connsiteX23" fmla="*/ 128488 w 279745"/>
                <a:gd name="connsiteY23" fmla="*/ 37408 h 286250"/>
                <a:gd name="connsiteX24" fmla="*/ 128488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63431 w 279745"/>
                <a:gd name="connsiteY27" fmla="*/ 95959 h 286250"/>
                <a:gd name="connsiteX28" fmla="*/ 63431 w 279745"/>
                <a:gd name="connsiteY28" fmla="*/ 128488 h 286250"/>
                <a:gd name="connsiteX29" fmla="*/ 30902 w 279745"/>
                <a:gd name="connsiteY29" fmla="*/ 128488 h 286250"/>
                <a:gd name="connsiteX30" fmla="*/ 30902 w 279745"/>
                <a:gd name="connsiteY30" fmla="*/ 161016 h 286250"/>
                <a:gd name="connsiteX31" fmla="*/ 4879 w 279745"/>
                <a:gd name="connsiteY31" fmla="*/ 161016 h 286250"/>
                <a:gd name="connsiteX32" fmla="*/ 4879 w 279745"/>
                <a:gd name="connsiteY32" fmla="*/ 252746 h 286250"/>
                <a:gd name="connsiteX33" fmla="*/ 4879 w 279745"/>
                <a:gd name="connsiteY33" fmla="*/ 284624 h 286250"/>
                <a:gd name="connsiteX34" fmla="*/ 36757 w 279745"/>
                <a:gd name="connsiteY34" fmla="*/ 284624 h 286250"/>
                <a:gd name="connsiteX35" fmla="*/ 128488 w 279745"/>
                <a:gd name="connsiteY35" fmla="*/ 284624 h 286250"/>
                <a:gd name="connsiteX36" fmla="*/ 128488 w 279745"/>
                <a:gd name="connsiteY36" fmla="*/ 252096 h 286250"/>
                <a:gd name="connsiteX37" fmla="*/ 154510 w 279745"/>
                <a:gd name="connsiteY37" fmla="*/ 252096 h 286250"/>
                <a:gd name="connsiteX38" fmla="*/ 154510 w 279745"/>
                <a:gd name="connsiteY38" fmla="*/ 219567 h 286250"/>
                <a:gd name="connsiteX39" fmla="*/ 187039 w 279745"/>
                <a:gd name="connsiteY39" fmla="*/ 219567 h 286250"/>
                <a:gd name="connsiteX40" fmla="*/ 187039 w 279745"/>
                <a:gd name="connsiteY40" fmla="*/ 193545 h 286250"/>
                <a:gd name="connsiteX41" fmla="*/ 219567 w 279745"/>
                <a:gd name="connsiteY41" fmla="*/ 193545 h 286250"/>
                <a:gd name="connsiteX42" fmla="*/ 219567 w 279745"/>
                <a:gd name="connsiteY42" fmla="*/ 161016 h 286250"/>
                <a:gd name="connsiteX43" fmla="*/ 252096 w 279745"/>
                <a:gd name="connsiteY43" fmla="*/ 161016 h 286250"/>
                <a:gd name="connsiteX44" fmla="*/ 252096 w 279745"/>
                <a:gd name="connsiteY44" fmla="*/ 128488 h 286250"/>
                <a:gd name="connsiteX45" fmla="*/ 278119 w 279745"/>
                <a:gd name="connsiteY45" fmla="*/ 128488 h 286250"/>
                <a:gd name="connsiteX46" fmla="*/ 278119 w 279745"/>
                <a:gd name="connsiteY46" fmla="*/ 95959 h 286250"/>
                <a:gd name="connsiteX47" fmla="*/ 187039 w 279745"/>
                <a:gd name="connsiteY47" fmla="*/ 9595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187039" y="128488"/>
                  </a:moveTo>
                  <a:lnTo>
                    <a:pt x="154510" y="128488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63431" y="219567"/>
                  </a:lnTo>
                  <a:lnTo>
                    <a:pt x="63431" y="252096"/>
                  </a:lnTo>
                  <a:lnTo>
                    <a:pt x="30902" y="252096"/>
                  </a:lnTo>
                  <a:lnTo>
                    <a:pt x="30902" y="219567"/>
                  </a:lnTo>
                  <a:lnTo>
                    <a:pt x="63431" y="219567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95959"/>
                  </a:lnTo>
                  <a:lnTo>
                    <a:pt x="187039" y="95959"/>
                  </a:lnTo>
                  <a:lnTo>
                    <a:pt x="187039" y="4879"/>
                  </a:lnTo>
                  <a:lnTo>
                    <a:pt x="154510" y="4879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128488"/>
                  </a:lnTo>
                  <a:lnTo>
                    <a:pt x="30902" y="128488"/>
                  </a:lnTo>
                  <a:lnTo>
                    <a:pt x="30902" y="161016"/>
                  </a:lnTo>
                  <a:lnTo>
                    <a:pt x="4879" y="161016"/>
                  </a:lnTo>
                  <a:lnTo>
                    <a:pt x="4879" y="252746"/>
                  </a:lnTo>
                  <a:lnTo>
                    <a:pt x="4879" y="284624"/>
                  </a:lnTo>
                  <a:lnTo>
                    <a:pt x="36757" y="284624"/>
                  </a:lnTo>
                  <a:lnTo>
                    <a:pt x="128488" y="284624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19567"/>
                  </a:lnTo>
                  <a:lnTo>
                    <a:pt x="187039" y="219567"/>
                  </a:lnTo>
                  <a:lnTo>
                    <a:pt x="187039" y="193545"/>
                  </a:lnTo>
                  <a:lnTo>
                    <a:pt x="219567" y="193545"/>
                  </a:lnTo>
                  <a:lnTo>
                    <a:pt x="219567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78119" y="128488"/>
                  </a:lnTo>
                  <a:lnTo>
                    <a:pt x="278119" y="95959"/>
                  </a:lnTo>
                  <a:lnTo>
                    <a:pt x="187039" y="9595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FA712FA-7890-468F-97C9-02A13F293A7E}"/>
                </a:ext>
              </a:extLst>
            </p:cNvPr>
            <p:cNvSpPr/>
            <p:nvPr/>
          </p:nvSpPr>
          <p:spPr>
            <a:xfrm>
              <a:off x="11810178" y="6407301"/>
              <a:ext cx="97757" cy="171074"/>
            </a:xfrm>
            <a:custGeom>
              <a:avLst/>
              <a:gdLst>
                <a:gd name="connsiteX0" fmla="*/ 102465 w 130114"/>
                <a:gd name="connsiteY0" fmla="*/ 37408 h 227699"/>
                <a:gd name="connsiteX1" fmla="*/ 69936 w 130114"/>
                <a:gd name="connsiteY1" fmla="*/ 37408 h 227699"/>
                <a:gd name="connsiteX2" fmla="*/ 69936 w 130114"/>
                <a:gd name="connsiteY2" fmla="*/ 69936 h 227699"/>
                <a:gd name="connsiteX3" fmla="*/ 37408 w 130114"/>
                <a:gd name="connsiteY3" fmla="*/ 69936 h 227699"/>
                <a:gd name="connsiteX4" fmla="*/ 37408 w 130114"/>
                <a:gd name="connsiteY4" fmla="*/ 102465 h 227699"/>
                <a:gd name="connsiteX5" fmla="*/ 4879 w 130114"/>
                <a:gd name="connsiteY5" fmla="*/ 102465 h 227699"/>
                <a:gd name="connsiteX6" fmla="*/ 4879 w 130114"/>
                <a:gd name="connsiteY6" fmla="*/ 128488 h 227699"/>
                <a:gd name="connsiteX7" fmla="*/ 37408 w 130114"/>
                <a:gd name="connsiteY7" fmla="*/ 128488 h 227699"/>
                <a:gd name="connsiteX8" fmla="*/ 37408 w 130114"/>
                <a:gd name="connsiteY8" fmla="*/ 161016 h 227699"/>
                <a:gd name="connsiteX9" fmla="*/ 69936 w 130114"/>
                <a:gd name="connsiteY9" fmla="*/ 161016 h 227699"/>
                <a:gd name="connsiteX10" fmla="*/ 69936 w 130114"/>
                <a:gd name="connsiteY10" fmla="*/ 193545 h 227699"/>
                <a:gd name="connsiteX11" fmla="*/ 102465 w 130114"/>
                <a:gd name="connsiteY11" fmla="*/ 193545 h 227699"/>
                <a:gd name="connsiteX12" fmla="*/ 102465 w 130114"/>
                <a:gd name="connsiteY12" fmla="*/ 226073 h 227699"/>
                <a:gd name="connsiteX13" fmla="*/ 128488 w 130114"/>
                <a:gd name="connsiteY13" fmla="*/ 226073 h 227699"/>
                <a:gd name="connsiteX14" fmla="*/ 128488 w 130114"/>
                <a:gd name="connsiteY14" fmla="*/ 161016 h 227699"/>
                <a:gd name="connsiteX15" fmla="*/ 102465 w 130114"/>
                <a:gd name="connsiteY15" fmla="*/ 161016 h 227699"/>
                <a:gd name="connsiteX16" fmla="*/ 102465 w 130114"/>
                <a:gd name="connsiteY16" fmla="*/ 128488 h 227699"/>
                <a:gd name="connsiteX17" fmla="*/ 69936 w 130114"/>
                <a:gd name="connsiteY17" fmla="*/ 128488 h 227699"/>
                <a:gd name="connsiteX18" fmla="*/ 69936 w 130114"/>
                <a:gd name="connsiteY18" fmla="*/ 102465 h 227699"/>
                <a:gd name="connsiteX19" fmla="*/ 102465 w 130114"/>
                <a:gd name="connsiteY19" fmla="*/ 102465 h 227699"/>
                <a:gd name="connsiteX20" fmla="*/ 102465 w 130114"/>
                <a:gd name="connsiteY20" fmla="*/ 69936 h 227699"/>
                <a:gd name="connsiteX21" fmla="*/ 128488 w 130114"/>
                <a:gd name="connsiteY21" fmla="*/ 69936 h 227699"/>
                <a:gd name="connsiteX22" fmla="*/ 128488 w 130114"/>
                <a:gd name="connsiteY22" fmla="*/ 4879 h 227699"/>
                <a:gd name="connsiteX23" fmla="*/ 102465 w 130114"/>
                <a:gd name="connsiteY23" fmla="*/ 4879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0114" h="227699">
                  <a:moveTo>
                    <a:pt x="102465" y="37408"/>
                  </a:moveTo>
                  <a:lnTo>
                    <a:pt x="69936" y="37408"/>
                  </a:lnTo>
                  <a:lnTo>
                    <a:pt x="69936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4879" y="102465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26073"/>
                  </a:lnTo>
                  <a:lnTo>
                    <a:pt x="128488" y="226073"/>
                  </a:lnTo>
                  <a:lnTo>
                    <a:pt x="128488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69936" y="128488"/>
                  </a:lnTo>
                  <a:lnTo>
                    <a:pt x="69936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128488" y="69936"/>
                  </a:lnTo>
                  <a:lnTo>
                    <a:pt x="128488" y="4879"/>
                  </a:lnTo>
                  <a:lnTo>
                    <a:pt x="102465" y="487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BFD1EBF-E70C-4022-84C1-5F368C127F59}"/>
                </a:ext>
              </a:extLst>
            </p:cNvPr>
            <p:cNvSpPr/>
            <p:nvPr/>
          </p:nvSpPr>
          <p:spPr>
            <a:xfrm>
              <a:off x="11414264" y="6407301"/>
              <a:ext cx="102645" cy="171074"/>
            </a:xfrm>
            <a:custGeom>
              <a:avLst/>
              <a:gdLst>
                <a:gd name="connsiteX0" fmla="*/ 37408 w 136619"/>
                <a:gd name="connsiteY0" fmla="*/ 193545 h 227699"/>
                <a:gd name="connsiteX1" fmla="*/ 69936 w 136619"/>
                <a:gd name="connsiteY1" fmla="*/ 193545 h 227699"/>
                <a:gd name="connsiteX2" fmla="*/ 69936 w 136619"/>
                <a:gd name="connsiteY2" fmla="*/ 161016 h 227699"/>
                <a:gd name="connsiteX3" fmla="*/ 102465 w 136619"/>
                <a:gd name="connsiteY3" fmla="*/ 161016 h 227699"/>
                <a:gd name="connsiteX4" fmla="*/ 102465 w 136619"/>
                <a:gd name="connsiteY4" fmla="*/ 128488 h 227699"/>
                <a:gd name="connsiteX5" fmla="*/ 134993 w 136619"/>
                <a:gd name="connsiteY5" fmla="*/ 128488 h 227699"/>
                <a:gd name="connsiteX6" fmla="*/ 134993 w 136619"/>
                <a:gd name="connsiteY6" fmla="*/ 102465 h 227699"/>
                <a:gd name="connsiteX7" fmla="*/ 102465 w 136619"/>
                <a:gd name="connsiteY7" fmla="*/ 102465 h 227699"/>
                <a:gd name="connsiteX8" fmla="*/ 102465 w 136619"/>
                <a:gd name="connsiteY8" fmla="*/ 69936 h 227699"/>
                <a:gd name="connsiteX9" fmla="*/ 69936 w 136619"/>
                <a:gd name="connsiteY9" fmla="*/ 69936 h 227699"/>
                <a:gd name="connsiteX10" fmla="*/ 69936 w 136619"/>
                <a:gd name="connsiteY10" fmla="*/ 37408 h 227699"/>
                <a:gd name="connsiteX11" fmla="*/ 37408 w 136619"/>
                <a:gd name="connsiteY11" fmla="*/ 37408 h 227699"/>
                <a:gd name="connsiteX12" fmla="*/ 37408 w 136619"/>
                <a:gd name="connsiteY12" fmla="*/ 4879 h 227699"/>
                <a:gd name="connsiteX13" fmla="*/ 4879 w 136619"/>
                <a:gd name="connsiteY13" fmla="*/ 4879 h 227699"/>
                <a:gd name="connsiteX14" fmla="*/ 4879 w 136619"/>
                <a:gd name="connsiteY14" fmla="*/ 69936 h 227699"/>
                <a:gd name="connsiteX15" fmla="*/ 37408 w 136619"/>
                <a:gd name="connsiteY15" fmla="*/ 69936 h 227699"/>
                <a:gd name="connsiteX16" fmla="*/ 37408 w 136619"/>
                <a:gd name="connsiteY16" fmla="*/ 102465 h 227699"/>
                <a:gd name="connsiteX17" fmla="*/ 69936 w 136619"/>
                <a:gd name="connsiteY17" fmla="*/ 102465 h 227699"/>
                <a:gd name="connsiteX18" fmla="*/ 69936 w 136619"/>
                <a:gd name="connsiteY18" fmla="*/ 128488 h 227699"/>
                <a:gd name="connsiteX19" fmla="*/ 37408 w 136619"/>
                <a:gd name="connsiteY19" fmla="*/ 128488 h 227699"/>
                <a:gd name="connsiteX20" fmla="*/ 37408 w 136619"/>
                <a:gd name="connsiteY20" fmla="*/ 161016 h 227699"/>
                <a:gd name="connsiteX21" fmla="*/ 4879 w 136619"/>
                <a:gd name="connsiteY21" fmla="*/ 161016 h 227699"/>
                <a:gd name="connsiteX22" fmla="*/ 4879 w 136619"/>
                <a:gd name="connsiteY22" fmla="*/ 226073 h 227699"/>
                <a:gd name="connsiteX23" fmla="*/ 37408 w 136619"/>
                <a:gd name="connsiteY23" fmla="*/ 226073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619" h="227699">
                  <a:moveTo>
                    <a:pt x="37408" y="193545"/>
                  </a:moveTo>
                  <a:lnTo>
                    <a:pt x="69936" y="193545"/>
                  </a:lnTo>
                  <a:lnTo>
                    <a:pt x="69936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134993" y="128488"/>
                  </a:lnTo>
                  <a:lnTo>
                    <a:pt x="134993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69936" y="69936"/>
                  </a:lnTo>
                  <a:lnTo>
                    <a:pt x="69936" y="37408"/>
                  </a:lnTo>
                  <a:lnTo>
                    <a:pt x="37408" y="37408"/>
                  </a:lnTo>
                  <a:lnTo>
                    <a:pt x="37408" y="4879"/>
                  </a:lnTo>
                  <a:lnTo>
                    <a:pt x="4879" y="4879"/>
                  </a:lnTo>
                  <a:lnTo>
                    <a:pt x="4879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69936" y="102465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226073"/>
                  </a:lnTo>
                  <a:lnTo>
                    <a:pt x="37408" y="22607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BBED86-FFD8-4BE0-B8C6-D03642436DC2}"/>
                </a:ext>
              </a:extLst>
            </p:cNvPr>
            <p:cNvSpPr/>
            <p:nvPr/>
          </p:nvSpPr>
          <p:spPr>
            <a:xfrm>
              <a:off x="11604889" y="6246003"/>
              <a:ext cx="117308" cy="73318"/>
            </a:xfrm>
            <a:custGeom>
              <a:avLst/>
              <a:gdLst>
                <a:gd name="connsiteX0" fmla="*/ 30902 w 156136"/>
                <a:gd name="connsiteY0" fmla="*/ 69936 h 97585"/>
                <a:gd name="connsiteX1" fmla="*/ 63431 w 156136"/>
                <a:gd name="connsiteY1" fmla="*/ 69936 h 97585"/>
                <a:gd name="connsiteX2" fmla="*/ 63431 w 156136"/>
                <a:gd name="connsiteY2" fmla="*/ 95959 h 97585"/>
                <a:gd name="connsiteX3" fmla="*/ 95959 w 156136"/>
                <a:gd name="connsiteY3" fmla="*/ 95959 h 97585"/>
                <a:gd name="connsiteX4" fmla="*/ 95959 w 156136"/>
                <a:gd name="connsiteY4" fmla="*/ 69936 h 97585"/>
                <a:gd name="connsiteX5" fmla="*/ 128488 w 156136"/>
                <a:gd name="connsiteY5" fmla="*/ 69936 h 97585"/>
                <a:gd name="connsiteX6" fmla="*/ 128488 w 156136"/>
                <a:gd name="connsiteY6" fmla="*/ 37408 h 97585"/>
                <a:gd name="connsiteX7" fmla="*/ 154510 w 156136"/>
                <a:gd name="connsiteY7" fmla="*/ 37408 h 97585"/>
                <a:gd name="connsiteX8" fmla="*/ 154510 w 156136"/>
                <a:gd name="connsiteY8" fmla="*/ 4879 h 97585"/>
                <a:gd name="connsiteX9" fmla="*/ 95959 w 156136"/>
                <a:gd name="connsiteY9" fmla="*/ 4879 h 97585"/>
                <a:gd name="connsiteX10" fmla="*/ 95959 w 156136"/>
                <a:gd name="connsiteY10" fmla="*/ 37408 h 97585"/>
                <a:gd name="connsiteX11" fmla="*/ 63431 w 156136"/>
                <a:gd name="connsiteY11" fmla="*/ 37408 h 97585"/>
                <a:gd name="connsiteX12" fmla="*/ 63431 w 156136"/>
                <a:gd name="connsiteY12" fmla="*/ 4879 h 97585"/>
                <a:gd name="connsiteX13" fmla="*/ 4879 w 156136"/>
                <a:gd name="connsiteY13" fmla="*/ 4879 h 97585"/>
                <a:gd name="connsiteX14" fmla="*/ 4879 w 156136"/>
                <a:gd name="connsiteY14" fmla="*/ 37408 h 97585"/>
                <a:gd name="connsiteX15" fmla="*/ 30902 w 156136"/>
                <a:gd name="connsiteY15" fmla="*/ 37408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30902" y="69936"/>
                  </a:moveTo>
                  <a:lnTo>
                    <a:pt x="63431" y="69936"/>
                  </a:lnTo>
                  <a:lnTo>
                    <a:pt x="63431" y="95959"/>
                  </a:lnTo>
                  <a:lnTo>
                    <a:pt x="95959" y="95959"/>
                  </a:lnTo>
                  <a:lnTo>
                    <a:pt x="95959" y="69936"/>
                  </a:lnTo>
                  <a:lnTo>
                    <a:pt x="128488" y="69936"/>
                  </a:lnTo>
                  <a:lnTo>
                    <a:pt x="128488" y="37408"/>
                  </a:lnTo>
                  <a:lnTo>
                    <a:pt x="154510" y="37408"/>
                  </a:lnTo>
                  <a:lnTo>
                    <a:pt x="154510" y="4879"/>
                  </a:lnTo>
                  <a:lnTo>
                    <a:pt x="95959" y="4879"/>
                  </a:lnTo>
                  <a:lnTo>
                    <a:pt x="95959" y="37408"/>
                  </a:lnTo>
                  <a:lnTo>
                    <a:pt x="63431" y="37408"/>
                  </a:lnTo>
                  <a:lnTo>
                    <a:pt x="63431" y="4879"/>
                  </a:lnTo>
                  <a:lnTo>
                    <a:pt x="4879" y="4879"/>
                  </a:lnTo>
                  <a:lnTo>
                    <a:pt x="4879" y="37408"/>
                  </a:lnTo>
                  <a:lnTo>
                    <a:pt x="30902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B8BB60-8A42-4906-B0F4-272B13CCA417}"/>
                </a:ext>
              </a:extLst>
            </p:cNvPr>
            <p:cNvSpPr/>
            <p:nvPr/>
          </p:nvSpPr>
          <p:spPr>
            <a:xfrm>
              <a:off x="11604889" y="6666356"/>
              <a:ext cx="117308" cy="73318"/>
            </a:xfrm>
            <a:custGeom>
              <a:avLst/>
              <a:gdLst>
                <a:gd name="connsiteX0" fmla="*/ 128488 w 156136"/>
                <a:gd name="connsiteY0" fmla="*/ 30902 h 97585"/>
                <a:gd name="connsiteX1" fmla="*/ 95959 w 156136"/>
                <a:gd name="connsiteY1" fmla="*/ 30902 h 97585"/>
                <a:gd name="connsiteX2" fmla="*/ 95959 w 156136"/>
                <a:gd name="connsiteY2" fmla="*/ 4879 h 97585"/>
                <a:gd name="connsiteX3" fmla="*/ 63431 w 156136"/>
                <a:gd name="connsiteY3" fmla="*/ 4879 h 97585"/>
                <a:gd name="connsiteX4" fmla="*/ 63431 w 156136"/>
                <a:gd name="connsiteY4" fmla="*/ 30902 h 97585"/>
                <a:gd name="connsiteX5" fmla="*/ 30902 w 156136"/>
                <a:gd name="connsiteY5" fmla="*/ 30902 h 97585"/>
                <a:gd name="connsiteX6" fmla="*/ 30902 w 156136"/>
                <a:gd name="connsiteY6" fmla="*/ 63431 h 97585"/>
                <a:gd name="connsiteX7" fmla="*/ 4879 w 156136"/>
                <a:gd name="connsiteY7" fmla="*/ 63431 h 97585"/>
                <a:gd name="connsiteX8" fmla="*/ 4879 w 156136"/>
                <a:gd name="connsiteY8" fmla="*/ 95959 h 97585"/>
                <a:gd name="connsiteX9" fmla="*/ 63431 w 156136"/>
                <a:gd name="connsiteY9" fmla="*/ 95959 h 97585"/>
                <a:gd name="connsiteX10" fmla="*/ 63431 w 156136"/>
                <a:gd name="connsiteY10" fmla="*/ 63431 h 97585"/>
                <a:gd name="connsiteX11" fmla="*/ 95959 w 156136"/>
                <a:gd name="connsiteY11" fmla="*/ 63431 h 97585"/>
                <a:gd name="connsiteX12" fmla="*/ 95959 w 156136"/>
                <a:gd name="connsiteY12" fmla="*/ 95959 h 97585"/>
                <a:gd name="connsiteX13" fmla="*/ 154510 w 156136"/>
                <a:gd name="connsiteY13" fmla="*/ 95959 h 97585"/>
                <a:gd name="connsiteX14" fmla="*/ 154510 w 156136"/>
                <a:gd name="connsiteY14" fmla="*/ 63431 h 97585"/>
                <a:gd name="connsiteX15" fmla="*/ 128488 w 156136"/>
                <a:gd name="connsiteY15" fmla="*/ 63431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128488" y="30902"/>
                  </a:moveTo>
                  <a:lnTo>
                    <a:pt x="95959" y="30902"/>
                  </a:lnTo>
                  <a:lnTo>
                    <a:pt x="95959" y="4879"/>
                  </a:lnTo>
                  <a:lnTo>
                    <a:pt x="63431" y="4879"/>
                  </a:lnTo>
                  <a:lnTo>
                    <a:pt x="63431" y="30902"/>
                  </a:lnTo>
                  <a:lnTo>
                    <a:pt x="30902" y="30902"/>
                  </a:lnTo>
                  <a:lnTo>
                    <a:pt x="30902" y="63431"/>
                  </a:lnTo>
                  <a:lnTo>
                    <a:pt x="4879" y="63431"/>
                  </a:lnTo>
                  <a:lnTo>
                    <a:pt x="4879" y="95959"/>
                  </a:lnTo>
                  <a:lnTo>
                    <a:pt x="63431" y="95959"/>
                  </a:lnTo>
                  <a:lnTo>
                    <a:pt x="63431" y="63431"/>
                  </a:lnTo>
                  <a:lnTo>
                    <a:pt x="95959" y="63431"/>
                  </a:lnTo>
                  <a:lnTo>
                    <a:pt x="95959" y="95959"/>
                  </a:lnTo>
                  <a:lnTo>
                    <a:pt x="154510" y="95959"/>
                  </a:lnTo>
                  <a:lnTo>
                    <a:pt x="154510" y="63431"/>
                  </a:lnTo>
                  <a:lnTo>
                    <a:pt x="128488" y="6343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17F71B1-C68F-4A5C-A104-5917818A6D15}"/>
                </a:ext>
              </a:extLst>
            </p:cNvPr>
            <p:cNvSpPr/>
            <p:nvPr/>
          </p:nvSpPr>
          <p:spPr>
            <a:xfrm>
              <a:off x="11883495" y="6710346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B78511E-A806-4B0C-BC9F-FD8876713E6E}"/>
                </a:ext>
              </a:extLst>
            </p:cNvPr>
            <p:cNvSpPr/>
            <p:nvPr/>
          </p:nvSpPr>
          <p:spPr>
            <a:xfrm>
              <a:off x="11414264" y="6710346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640474B-5A73-4982-9171-5EE20548A535}"/>
                </a:ext>
              </a:extLst>
            </p:cNvPr>
            <p:cNvSpPr/>
            <p:nvPr/>
          </p:nvSpPr>
          <p:spPr>
            <a:xfrm>
              <a:off x="11414264" y="6246003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007811F-D5BC-4E59-839C-D9B8B1476F17}"/>
                </a:ext>
              </a:extLst>
            </p:cNvPr>
            <p:cNvSpPr/>
            <p:nvPr/>
          </p:nvSpPr>
          <p:spPr>
            <a:xfrm>
              <a:off x="11883495" y="6246003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37" name="Picture Placeholder 3">
            <a:extLst>
              <a:ext uri="{FF2B5EF4-FFF2-40B4-BE49-F238E27FC236}">
                <a16:creationId xmlns:a16="http://schemas.microsoft.com/office/drawing/2014/main" id="{AF13753B-267A-4C83-A64B-27B106A1E862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 rot="-360000">
            <a:off x="937152" y="1052486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38" name="Picture Placeholder 3">
            <a:extLst>
              <a:ext uri="{FF2B5EF4-FFF2-40B4-BE49-F238E27FC236}">
                <a16:creationId xmlns:a16="http://schemas.microsoft.com/office/drawing/2014/main" id="{98D88E00-9B3A-474D-902C-A24DE6963CBB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720354" y="979289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39" name="Picture Placeholder 3">
            <a:extLst>
              <a:ext uri="{FF2B5EF4-FFF2-40B4-BE49-F238E27FC236}">
                <a16:creationId xmlns:a16="http://schemas.microsoft.com/office/drawing/2014/main" id="{4B218F0B-1B4A-4ECE-AB7B-E5919270778C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 rot="360000">
            <a:off x="6497786" y="1215440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40" name="Picture Placeholder 3">
            <a:extLst>
              <a:ext uri="{FF2B5EF4-FFF2-40B4-BE49-F238E27FC236}">
                <a16:creationId xmlns:a16="http://schemas.microsoft.com/office/drawing/2014/main" id="{AA82B829-62E9-4E32-A554-E9C5FF1D8546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 rot="240000">
            <a:off x="9169642" y="1216395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41" name="Picture Placeholder 3">
            <a:extLst>
              <a:ext uri="{FF2B5EF4-FFF2-40B4-BE49-F238E27FC236}">
                <a16:creationId xmlns:a16="http://schemas.microsoft.com/office/drawing/2014/main" id="{768E5F35-3DA5-4572-A9E5-374DE237C7AE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 rot="-180000">
            <a:off x="973697" y="3572694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42" name="Picture Placeholder 3">
            <a:extLst>
              <a:ext uri="{FF2B5EF4-FFF2-40B4-BE49-F238E27FC236}">
                <a16:creationId xmlns:a16="http://schemas.microsoft.com/office/drawing/2014/main" id="{CFD837DF-758D-4F24-BDAD-AC4BFAECDCDE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945322" y="3553201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43" name="Picture Placeholder 3">
            <a:extLst>
              <a:ext uri="{FF2B5EF4-FFF2-40B4-BE49-F238E27FC236}">
                <a16:creationId xmlns:a16="http://schemas.microsoft.com/office/drawing/2014/main" id="{DD8098DA-0605-4FD1-8E13-D4D802821D4D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 rot="-120000">
            <a:off x="6589731" y="3693986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244" name="Picture Placeholder 3">
            <a:extLst>
              <a:ext uri="{FF2B5EF4-FFF2-40B4-BE49-F238E27FC236}">
                <a16:creationId xmlns:a16="http://schemas.microsoft.com/office/drawing/2014/main" id="{795CE1C6-8873-4613-8B14-4B10D70CB3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 rot="60000">
            <a:off x="9133935" y="3630344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249437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ifts + Single Photo">
    <p:bg>
      <p:bgPr>
        <a:blipFill dpi="0" rotWithShape="1">
          <a:blip r:embed="rId2">
            <a:lum/>
          </a:blip>
          <a:srcRect/>
          <a:tile tx="0" ty="0" sx="80000" sy="8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892168-0B7C-4DF4-B8CD-5F5EA5267E2D}"/>
              </a:ext>
            </a:extLst>
          </p:cNvPr>
          <p:cNvSpPr/>
          <p:nvPr userDrawn="1"/>
        </p:nvSpPr>
        <p:spPr>
          <a:xfrm>
            <a:off x="11697758" y="3429000"/>
            <a:ext cx="316393" cy="215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FCDF900-2255-4966-B5E8-26F8835BEE60}"/>
              </a:ext>
            </a:extLst>
          </p:cNvPr>
          <p:cNvGrpSpPr/>
          <p:nvPr userDrawn="1"/>
        </p:nvGrpSpPr>
        <p:grpSpPr>
          <a:xfrm>
            <a:off x="11414264" y="6246003"/>
            <a:ext cx="493671" cy="493671"/>
            <a:chOff x="11414264" y="6246003"/>
            <a:chExt cx="493671" cy="49367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0325D38-443A-4183-BD5E-474FDC42D1E5}"/>
                </a:ext>
              </a:extLst>
            </p:cNvPr>
            <p:cNvSpPr/>
            <p:nvPr/>
          </p:nvSpPr>
          <p:spPr>
            <a:xfrm>
              <a:off x="11624441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CF974E4-126E-4A4C-B607-1145479E0EB8}"/>
                </a:ext>
              </a:extLst>
            </p:cNvPr>
            <p:cNvSpPr/>
            <p:nvPr/>
          </p:nvSpPr>
          <p:spPr>
            <a:xfrm>
              <a:off x="11648879" y="6480618"/>
              <a:ext cx="29327" cy="24440"/>
            </a:xfrm>
            <a:custGeom>
              <a:avLst/>
              <a:gdLst>
                <a:gd name="connsiteX0" fmla="*/ 4879 w 39034"/>
                <a:gd name="connsiteY0" fmla="*/ 4879 h 32528"/>
                <a:gd name="connsiteX1" fmla="*/ 37408 w 39034"/>
                <a:gd name="connsiteY1" fmla="*/ 4879 h 32528"/>
                <a:gd name="connsiteX2" fmla="*/ 37408 w 39034"/>
                <a:gd name="connsiteY2" fmla="*/ 30902 h 32528"/>
                <a:gd name="connsiteX3" fmla="*/ 4879 w 39034"/>
                <a:gd name="connsiteY3" fmla="*/ 30902 h 3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2528">
                  <a:moveTo>
                    <a:pt x="4879" y="4879"/>
                  </a:moveTo>
                  <a:lnTo>
                    <a:pt x="37408" y="4879"/>
                  </a:lnTo>
                  <a:lnTo>
                    <a:pt x="37408" y="30902"/>
                  </a:lnTo>
                  <a:lnTo>
                    <a:pt x="4879" y="3090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BD60426-DED4-41E8-A9FA-0D9A9876109B}"/>
                </a:ext>
              </a:extLst>
            </p:cNvPr>
            <p:cNvSpPr/>
            <p:nvPr/>
          </p:nvSpPr>
          <p:spPr>
            <a:xfrm>
              <a:off x="11624441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025008-47DF-4180-8D79-F5C2DA555493}"/>
                </a:ext>
              </a:extLst>
            </p:cNvPr>
            <p:cNvSpPr/>
            <p:nvPr/>
          </p:nvSpPr>
          <p:spPr>
            <a:xfrm>
              <a:off x="11673319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03298BF-4B83-4EA4-8738-0F7DFEC5A264}"/>
                </a:ext>
              </a:extLst>
            </p:cNvPr>
            <p:cNvSpPr/>
            <p:nvPr/>
          </p:nvSpPr>
          <p:spPr>
            <a:xfrm>
              <a:off x="11673319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A72499A-D856-4D2F-AB34-7748CFBC4750}"/>
                </a:ext>
              </a:extLst>
            </p:cNvPr>
            <p:cNvSpPr/>
            <p:nvPr/>
          </p:nvSpPr>
          <p:spPr>
            <a:xfrm>
              <a:off x="11414264" y="6246003"/>
              <a:ext cx="215065" cy="215065"/>
            </a:xfrm>
            <a:custGeom>
              <a:avLst/>
              <a:gdLst>
                <a:gd name="connsiteX0" fmla="*/ 284624 w 286250"/>
                <a:gd name="connsiteY0" fmla="*/ 161016 h 286250"/>
                <a:gd name="connsiteX1" fmla="*/ 258602 w 286250"/>
                <a:gd name="connsiteY1" fmla="*/ 161016 h 286250"/>
                <a:gd name="connsiteX2" fmla="*/ 258602 w 286250"/>
                <a:gd name="connsiteY2" fmla="*/ 128488 h 286250"/>
                <a:gd name="connsiteX3" fmla="*/ 226073 w 286250"/>
                <a:gd name="connsiteY3" fmla="*/ 128488 h 286250"/>
                <a:gd name="connsiteX4" fmla="*/ 226073 w 286250"/>
                <a:gd name="connsiteY4" fmla="*/ 95959 h 286250"/>
                <a:gd name="connsiteX5" fmla="*/ 193545 w 286250"/>
                <a:gd name="connsiteY5" fmla="*/ 95959 h 286250"/>
                <a:gd name="connsiteX6" fmla="*/ 193545 w 286250"/>
                <a:gd name="connsiteY6" fmla="*/ 69936 h 286250"/>
                <a:gd name="connsiteX7" fmla="*/ 161016 w 286250"/>
                <a:gd name="connsiteY7" fmla="*/ 69936 h 286250"/>
                <a:gd name="connsiteX8" fmla="*/ 161016 w 286250"/>
                <a:gd name="connsiteY8" fmla="*/ 37408 h 286250"/>
                <a:gd name="connsiteX9" fmla="*/ 134993 w 286250"/>
                <a:gd name="connsiteY9" fmla="*/ 37408 h 286250"/>
                <a:gd name="connsiteX10" fmla="*/ 134993 w 286250"/>
                <a:gd name="connsiteY10" fmla="*/ 4879 h 286250"/>
                <a:gd name="connsiteX11" fmla="*/ 102465 w 286250"/>
                <a:gd name="connsiteY11" fmla="*/ 4879 h 286250"/>
                <a:gd name="connsiteX12" fmla="*/ 102465 w 286250"/>
                <a:gd name="connsiteY12" fmla="*/ 95959 h 286250"/>
                <a:gd name="connsiteX13" fmla="*/ 134993 w 286250"/>
                <a:gd name="connsiteY13" fmla="*/ 95959 h 286250"/>
                <a:gd name="connsiteX14" fmla="*/ 134993 w 286250"/>
                <a:gd name="connsiteY14" fmla="*/ 128488 h 286250"/>
                <a:gd name="connsiteX15" fmla="*/ 161016 w 286250"/>
                <a:gd name="connsiteY15" fmla="*/ 128488 h 286250"/>
                <a:gd name="connsiteX16" fmla="*/ 161016 w 286250"/>
                <a:gd name="connsiteY16" fmla="*/ 161016 h 286250"/>
                <a:gd name="connsiteX17" fmla="*/ 193545 w 286250"/>
                <a:gd name="connsiteY17" fmla="*/ 161016 h 286250"/>
                <a:gd name="connsiteX18" fmla="*/ 193545 w 286250"/>
                <a:gd name="connsiteY18" fmla="*/ 193545 h 286250"/>
                <a:gd name="connsiteX19" fmla="*/ 226073 w 286250"/>
                <a:gd name="connsiteY19" fmla="*/ 193545 h 286250"/>
                <a:gd name="connsiteX20" fmla="*/ 226073 w 286250"/>
                <a:gd name="connsiteY20" fmla="*/ 219567 h 286250"/>
                <a:gd name="connsiteX21" fmla="*/ 258602 w 286250"/>
                <a:gd name="connsiteY21" fmla="*/ 219567 h 286250"/>
                <a:gd name="connsiteX22" fmla="*/ 258602 w 286250"/>
                <a:gd name="connsiteY22" fmla="*/ 252096 h 286250"/>
                <a:gd name="connsiteX23" fmla="*/ 226073 w 286250"/>
                <a:gd name="connsiteY23" fmla="*/ 252096 h 286250"/>
                <a:gd name="connsiteX24" fmla="*/ 226073 w 286250"/>
                <a:gd name="connsiteY24" fmla="*/ 219567 h 286250"/>
                <a:gd name="connsiteX25" fmla="*/ 193545 w 286250"/>
                <a:gd name="connsiteY25" fmla="*/ 219567 h 286250"/>
                <a:gd name="connsiteX26" fmla="*/ 193545 w 286250"/>
                <a:gd name="connsiteY26" fmla="*/ 193545 h 286250"/>
                <a:gd name="connsiteX27" fmla="*/ 161016 w 286250"/>
                <a:gd name="connsiteY27" fmla="*/ 193545 h 286250"/>
                <a:gd name="connsiteX28" fmla="*/ 161016 w 286250"/>
                <a:gd name="connsiteY28" fmla="*/ 161016 h 286250"/>
                <a:gd name="connsiteX29" fmla="*/ 134993 w 286250"/>
                <a:gd name="connsiteY29" fmla="*/ 161016 h 286250"/>
                <a:gd name="connsiteX30" fmla="*/ 134993 w 286250"/>
                <a:gd name="connsiteY30" fmla="*/ 128488 h 286250"/>
                <a:gd name="connsiteX31" fmla="*/ 102465 w 286250"/>
                <a:gd name="connsiteY31" fmla="*/ 128488 h 286250"/>
                <a:gd name="connsiteX32" fmla="*/ 102465 w 286250"/>
                <a:gd name="connsiteY32" fmla="*/ 95959 h 286250"/>
                <a:gd name="connsiteX33" fmla="*/ 4879 w 286250"/>
                <a:gd name="connsiteY33" fmla="*/ 95959 h 286250"/>
                <a:gd name="connsiteX34" fmla="*/ 4879 w 286250"/>
                <a:gd name="connsiteY34" fmla="*/ 128488 h 286250"/>
                <a:gd name="connsiteX35" fmla="*/ 37408 w 286250"/>
                <a:gd name="connsiteY35" fmla="*/ 128488 h 286250"/>
                <a:gd name="connsiteX36" fmla="*/ 37408 w 286250"/>
                <a:gd name="connsiteY36" fmla="*/ 161016 h 286250"/>
                <a:gd name="connsiteX37" fmla="*/ 69936 w 286250"/>
                <a:gd name="connsiteY37" fmla="*/ 161016 h 286250"/>
                <a:gd name="connsiteX38" fmla="*/ 69936 w 286250"/>
                <a:gd name="connsiteY38" fmla="*/ 193545 h 286250"/>
                <a:gd name="connsiteX39" fmla="*/ 102465 w 286250"/>
                <a:gd name="connsiteY39" fmla="*/ 193545 h 286250"/>
                <a:gd name="connsiteX40" fmla="*/ 102465 w 286250"/>
                <a:gd name="connsiteY40" fmla="*/ 219567 h 286250"/>
                <a:gd name="connsiteX41" fmla="*/ 134993 w 286250"/>
                <a:gd name="connsiteY41" fmla="*/ 219567 h 286250"/>
                <a:gd name="connsiteX42" fmla="*/ 134993 w 286250"/>
                <a:gd name="connsiteY42" fmla="*/ 252096 h 286250"/>
                <a:gd name="connsiteX43" fmla="*/ 161016 w 286250"/>
                <a:gd name="connsiteY43" fmla="*/ 252096 h 286250"/>
                <a:gd name="connsiteX44" fmla="*/ 161016 w 286250"/>
                <a:gd name="connsiteY44" fmla="*/ 284624 h 286250"/>
                <a:gd name="connsiteX45" fmla="*/ 259252 w 286250"/>
                <a:gd name="connsiteY45" fmla="*/ 284624 h 286250"/>
                <a:gd name="connsiteX46" fmla="*/ 284624 w 286250"/>
                <a:gd name="connsiteY46" fmla="*/ 284624 h 286250"/>
                <a:gd name="connsiteX47" fmla="*/ 284624 w 286250"/>
                <a:gd name="connsiteY47" fmla="*/ 252746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284624" y="161016"/>
                  </a:moveTo>
                  <a:lnTo>
                    <a:pt x="258602" y="161016"/>
                  </a:lnTo>
                  <a:lnTo>
                    <a:pt x="258602" y="128488"/>
                  </a:lnTo>
                  <a:lnTo>
                    <a:pt x="226073" y="128488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161016" y="69936"/>
                  </a:lnTo>
                  <a:lnTo>
                    <a:pt x="161016" y="37408"/>
                  </a:lnTo>
                  <a:lnTo>
                    <a:pt x="134993" y="37408"/>
                  </a:lnTo>
                  <a:lnTo>
                    <a:pt x="134993" y="4879"/>
                  </a:lnTo>
                  <a:lnTo>
                    <a:pt x="102465" y="4879"/>
                  </a:lnTo>
                  <a:lnTo>
                    <a:pt x="102465" y="95959"/>
                  </a:lnTo>
                  <a:lnTo>
                    <a:pt x="134993" y="95959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93545" y="161016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219567"/>
                  </a:lnTo>
                  <a:lnTo>
                    <a:pt x="258602" y="219567"/>
                  </a:lnTo>
                  <a:lnTo>
                    <a:pt x="258602" y="252096"/>
                  </a:lnTo>
                  <a:lnTo>
                    <a:pt x="226073" y="252096"/>
                  </a:lnTo>
                  <a:lnTo>
                    <a:pt x="226073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161016" y="193545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02465" y="128488"/>
                  </a:lnTo>
                  <a:lnTo>
                    <a:pt x="102465" y="95959"/>
                  </a:lnTo>
                  <a:lnTo>
                    <a:pt x="4879" y="95959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19567"/>
                  </a:lnTo>
                  <a:lnTo>
                    <a:pt x="134993" y="219567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84624"/>
                  </a:lnTo>
                  <a:lnTo>
                    <a:pt x="259252" y="284624"/>
                  </a:lnTo>
                  <a:lnTo>
                    <a:pt x="284624" y="284624"/>
                  </a:lnTo>
                  <a:lnTo>
                    <a:pt x="284624" y="2527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EB1594-5F6E-4CBB-8217-B6516A40281E}"/>
                </a:ext>
              </a:extLst>
            </p:cNvPr>
            <p:cNvSpPr/>
            <p:nvPr/>
          </p:nvSpPr>
          <p:spPr>
            <a:xfrm>
              <a:off x="11697758" y="6524609"/>
              <a:ext cx="210177" cy="215065"/>
            </a:xfrm>
            <a:custGeom>
              <a:avLst/>
              <a:gdLst>
                <a:gd name="connsiteX0" fmla="*/ 4879 w 279745"/>
                <a:gd name="connsiteY0" fmla="*/ 128488 h 286250"/>
                <a:gd name="connsiteX1" fmla="*/ 30902 w 279745"/>
                <a:gd name="connsiteY1" fmla="*/ 128488 h 286250"/>
                <a:gd name="connsiteX2" fmla="*/ 30902 w 279745"/>
                <a:gd name="connsiteY2" fmla="*/ 161016 h 286250"/>
                <a:gd name="connsiteX3" fmla="*/ 63431 w 279745"/>
                <a:gd name="connsiteY3" fmla="*/ 161016 h 286250"/>
                <a:gd name="connsiteX4" fmla="*/ 63431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128488 w 279745"/>
                <a:gd name="connsiteY7" fmla="*/ 219567 h 286250"/>
                <a:gd name="connsiteX8" fmla="*/ 128488 w 279745"/>
                <a:gd name="connsiteY8" fmla="*/ 252096 h 286250"/>
                <a:gd name="connsiteX9" fmla="*/ 154510 w 279745"/>
                <a:gd name="connsiteY9" fmla="*/ 252096 h 286250"/>
                <a:gd name="connsiteX10" fmla="*/ 154510 w 279745"/>
                <a:gd name="connsiteY10" fmla="*/ 284624 h 286250"/>
                <a:gd name="connsiteX11" fmla="*/ 187039 w 279745"/>
                <a:gd name="connsiteY11" fmla="*/ 284624 h 286250"/>
                <a:gd name="connsiteX12" fmla="*/ 187039 w 279745"/>
                <a:gd name="connsiteY12" fmla="*/ 193545 h 286250"/>
                <a:gd name="connsiteX13" fmla="*/ 154510 w 279745"/>
                <a:gd name="connsiteY13" fmla="*/ 193545 h 286250"/>
                <a:gd name="connsiteX14" fmla="*/ 154510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95959 w 279745"/>
                <a:gd name="connsiteY17" fmla="*/ 128488 h 286250"/>
                <a:gd name="connsiteX18" fmla="*/ 95959 w 279745"/>
                <a:gd name="connsiteY18" fmla="*/ 95959 h 286250"/>
                <a:gd name="connsiteX19" fmla="*/ 63431 w 279745"/>
                <a:gd name="connsiteY19" fmla="*/ 95959 h 286250"/>
                <a:gd name="connsiteX20" fmla="*/ 63431 w 279745"/>
                <a:gd name="connsiteY20" fmla="*/ 69936 h 286250"/>
                <a:gd name="connsiteX21" fmla="*/ 30902 w 279745"/>
                <a:gd name="connsiteY21" fmla="*/ 69936 h 286250"/>
                <a:gd name="connsiteX22" fmla="*/ 30902 w 279745"/>
                <a:gd name="connsiteY22" fmla="*/ 37408 h 286250"/>
                <a:gd name="connsiteX23" fmla="*/ 63431 w 279745"/>
                <a:gd name="connsiteY23" fmla="*/ 37408 h 286250"/>
                <a:gd name="connsiteX24" fmla="*/ 63431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128488 w 279745"/>
                <a:gd name="connsiteY27" fmla="*/ 95959 h 286250"/>
                <a:gd name="connsiteX28" fmla="*/ 128488 w 279745"/>
                <a:gd name="connsiteY28" fmla="*/ 128488 h 286250"/>
                <a:gd name="connsiteX29" fmla="*/ 154510 w 279745"/>
                <a:gd name="connsiteY29" fmla="*/ 128488 h 286250"/>
                <a:gd name="connsiteX30" fmla="*/ 154510 w 279745"/>
                <a:gd name="connsiteY30" fmla="*/ 161016 h 286250"/>
                <a:gd name="connsiteX31" fmla="*/ 187039 w 279745"/>
                <a:gd name="connsiteY31" fmla="*/ 161016 h 286250"/>
                <a:gd name="connsiteX32" fmla="*/ 187039 w 279745"/>
                <a:gd name="connsiteY32" fmla="*/ 193545 h 286250"/>
                <a:gd name="connsiteX33" fmla="*/ 278119 w 279745"/>
                <a:gd name="connsiteY33" fmla="*/ 193545 h 286250"/>
                <a:gd name="connsiteX34" fmla="*/ 278119 w 279745"/>
                <a:gd name="connsiteY34" fmla="*/ 161016 h 286250"/>
                <a:gd name="connsiteX35" fmla="*/ 252096 w 279745"/>
                <a:gd name="connsiteY35" fmla="*/ 161016 h 286250"/>
                <a:gd name="connsiteX36" fmla="*/ 252096 w 279745"/>
                <a:gd name="connsiteY36" fmla="*/ 128488 h 286250"/>
                <a:gd name="connsiteX37" fmla="*/ 219567 w 279745"/>
                <a:gd name="connsiteY37" fmla="*/ 128488 h 286250"/>
                <a:gd name="connsiteX38" fmla="*/ 219567 w 279745"/>
                <a:gd name="connsiteY38" fmla="*/ 95959 h 286250"/>
                <a:gd name="connsiteX39" fmla="*/ 187039 w 279745"/>
                <a:gd name="connsiteY39" fmla="*/ 95959 h 286250"/>
                <a:gd name="connsiteX40" fmla="*/ 187039 w 279745"/>
                <a:gd name="connsiteY40" fmla="*/ 69936 h 286250"/>
                <a:gd name="connsiteX41" fmla="*/ 154510 w 279745"/>
                <a:gd name="connsiteY41" fmla="*/ 69936 h 286250"/>
                <a:gd name="connsiteX42" fmla="*/ 154510 w 279745"/>
                <a:gd name="connsiteY42" fmla="*/ 37408 h 286250"/>
                <a:gd name="connsiteX43" fmla="*/ 128488 w 279745"/>
                <a:gd name="connsiteY43" fmla="*/ 37408 h 286250"/>
                <a:gd name="connsiteX44" fmla="*/ 128488 w 279745"/>
                <a:gd name="connsiteY44" fmla="*/ 4879 h 286250"/>
                <a:gd name="connsiteX45" fmla="*/ 36757 w 279745"/>
                <a:gd name="connsiteY45" fmla="*/ 4879 h 286250"/>
                <a:gd name="connsiteX46" fmla="*/ 4879 w 279745"/>
                <a:gd name="connsiteY46" fmla="*/ 4879 h 286250"/>
                <a:gd name="connsiteX47" fmla="*/ 4879 w 279745"/>
                <a:gd name="connsiteY47" fmla="*/ 36757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4879" y="128488"/>
                  </a:moveTo>
                  <a:lnTo>
                    <a:pt x="30902" y="128488"/>
                  </a:lnTo>
                  <a:lnTo>
                    <a:pt x="30902" y="161016"/>
                  </a:lnTo>
                  <a:lnTo>
                    <a:pt x="63431" y="161016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128488" y="219567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84624"/>
                  </a:lnTo>
                  <a:lnTo>
                    <a:pt x="187039" y="284624"/>
                  </a:lnTo>
                  <a:lnTo>
                    <a:pt x="187039" y="193545"/>
                  </a:lnTo>
                  <a:lnTo>
                    <a:pt x="154510" y="193545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95959" y="128488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69936"/>
                  </a:lnTo>
                  <a:lnTo>
                    <a:pt x="30902" y="69936"/>
                  </a:lnTo>
                  <a:lnTo>
                    <a:pt x="30902" y="37408"/>
                  </a:lnTo>
                  <a:lnTo>
                    <a:pt x="63431" y="37408"/>
                  </a:lnTo>
                  <a:lnTo>
                    <a:pt x="63431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128488" y="95959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161016"/>
                  </a:lnTo>
                  <a:lnTo>
                    <a:pt x="187039" y="161016"/>
                  </a:lnTo>
                  <a:lnTo>
                    <a:pt x="187039" y="193545"/>
                  </a:lnTo>
                  <a:lnTo>
                    <a:pt x="278119" y="193545"/>
                  </a:lnTo>
                  <a:lnTo>
                    <a:pt x="278119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19567" y="128488"/>
                  </a:lnTo>
                  <a:lnTo>
                    <a:pt x="219567" y="95959"/>
                  </a:lnTo>
                  <a:lnTo>
                    <a:pt x="187039" y="95959"/>
                  </a:lnTo>
                  <a:lnTo>
                    <a:pt x="187039" y="69936"/>
                  </a:lnTo>
                  <a:lnTo>
                    <a:pt x="154510" y="69936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4879"/>
                  </a:lnTo>
                  <a:lnTo>
                    <a:pt x="36757" y="4879"/>
                  </a:lnTo>
                  <a:lnTo>
                    <a:pt x="4879" y="4879"/>
                  </a:lnTo>
                  <a:lnTo>
                    <a:pt x="4879" y="3675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B6BD3A6-04B5-40A3-974E-F33CC43780DE}"/>
                </a:ext>
              </a:extLst>
            </p:cNvPr>
            <p:cNvSpPr/>
            <p:nvPr/>
          </p:nvSpPr>
          <p:spPr>
            <a:xfrm>
              <a:off x="11414264" y="6524609"/>
              <a:ext cx="215065" cy="215065"/>
            </a:xfrm>
            <a:custGeom>
              <a:avLst/>
              <a:gdLst>
                <a:gd name="connsiteX0" fmla="*/ 161016 w 286250"/>
                <a:gd name="connsiteY0" fmla="*/ 4879 h 286250"/>
                <a:gd name="connsiteX1" fmla="*/ 161016 w 286250"/>
                <a:gd name="connsiteY1" fmla="*/ 37408 h 286250"/>
                <a:gd name="connsiteX2" fmla="*/ 134993 w 286250"/>
                <a:gd name="connsiteY2" fmla="*/ 37408 h 286250"/>
                <a:gd name="connsiteX3" fmla="*/ 134993 w 286250"/>
                <a:gd name="connsiteY3" fmla="*/ 69936 h 286250"/>
                <a:gd name="connsiteX4" fmla="*/ 102465 w 286250"/>
                <a:gd name="connsiteY4" fmla="*/ 69936 h 286250"/>
                <a:gd name="connsiteX5" fmla="*/ 102465 w 286250"/>
                <a:gd name="connsiteY5" fmla="*/ 95959 h 286250"/>
                <a:gd name="connsiteX6" fmla="*/ 69936 w 286250"/>
                <a:gd name="connsiteY6" fmla="*/ 95959 h 286250"/>
                <a:gd name="connsiteX7" fmla="*/ 69936 w 286250"/>
                <a:gd name="connsiteY7" fmla="*/ 128488 h 286250"/>
                <a:gd name="connsiteX8" fmla="*/ 37408 w 286250"/>
                <a:gd name="connsiteY8" fmla="*/ 128488 h 286250"/>
                <a:gd name="connsiteX9" fmla="*/ 37408 w 286250"/>
                <a:gd name="connsiteY9" fmla="*/ 161016 h 286250"/>
                <a:gd name="connsiteX10" fmla="*/ 4879 w 286250"/>
                <a:gd name="connsiteY10" fmla="*/ 161016 h 286250"/>
                <a:gd name="connsiteX11" fmla="*/ 4879 w 286250"/>
                <a:gd name="connsiteY11" fmla="*/ 193545 h 286250"/>
                <a:gd name="connsiteX12" fmla="*/ 102465 w 286250"/>
                <a:gd name="connsiteY12" fmla="*/ 193545 h 286250"/>
                <a:gd name="connsiteX13" fmla="*/ 102465 w 286250"/>
                <a:gd name="connsiteY13" fmla="*/ 161016 h 286250"/>
                <a:gd name="connsiteX14" fmla="*/ 134993 w 286250"/>
                <a:gd name="connsiteY14" fmla="*/ 161016 h 286250"/>
                <a:gd name="connsiteX15" fmla="*/ 134993 w 286250"/>
                <a:gd name="connsiteY15" fmla="*/ 128488 h 286250"/>
                <a:gd name="connsiteX16" fmla="*/ 161016 w 286250"/>
                <a:gd name="connsiteY16" fmla="*/ 128488 h 286250"/>
                <a:gd name="connsiteX17" fmla="*/ 161016 w 286250"/>
                <a:gd name="connsiteY17" fmla="*/ 95959 h 286250"/>
                <a:gd name="connsiteX18" fmla="*/ 193545 w 286250"/>
                <a:gd name="connsiteY18" fmla="*/ 95959 h 286250"/>
                <a:gd name="connsiteX19" fmla="*/ 193545 w 286250"/>
                <a:gd name="connsiteY19" fmla="*/ 69936 h 286250"/>
                <a:gd name="connsiteX20" fmla="*/ 226073 w 286250"/>
                <a:gd name="connsiteY20" fmla="*/ 69936 h 286250"/>
                <a:gd name="connsiteX21" fmla="*/ 226073 w 286250"/>
                <a:gd name="connsiteY21" fmla="*/ 37408 h 286250"/>
                <a:gd name="connsiteX22" fmla="*/ 258602 w 286250"/>
                <a:gd name="connsiteY22" fmla="*/ 37408 h 286250"/>
                <a:gd name="connsiteX23" fmla="*/ 258602 w 286250"/>
                <a:gd name="connsiteY23" fmla="*/ 69936 h 286250"/>
                <a:gd name="connsiteX24" fmla="*/ 226073 w 286250"/>
                <a:gd name="connsiteY24" fmla="*/ 69936 h 286250"/>
                <a:gd name="connsiteX25" fmla="*/ 226073 w 286250"/>
                <a:gd name="connsiteY25" fmla="*/ 95959 h 286250"/>
                <a:gd name="connsiteX26" fmla="*/ 193545 w 286250"/>
                <a:gd name="connsiteY26" fmla="*/ 95959 h 286250"/>
                <a:gd name="connsiteX27" fmla="*/ 193545 w 286250"/>
                <a:gd name="connsiteY27" fmla="*/ 128488 h 286250"/>
                <a:gd name="connsiteX28" fmla="*/ 161016 w 286250"/>
                <a:gd name="connsiteY28" fmla="*/ 128488 h 286250"/>
                <a:gd name="connsiteX29" fmla="*/ 161016 w 286250"/>
                <a:gd name="connsiteY29" fmla="*/ 161016 h 286250"/>
                <a:gd name="connsiteX30" fmla="*/ 134993 w 286250"/>
                <a:gd name="connsiteY30" fmla="*/ 161016 h 286250"/>
                <a:gd name="connsiteX31" fmla="*/ 134993 w 286250"/>
                <a:gd name="connsiteY31" fmla="*/ 193545 h 286250"/>
                <a:gd name="connsiteX32" fmla="*/ 102465 w 286250"/>
                <a:gd name="connsiteY32" fmla="*/ 193545 h 286250"/>
                <a:gd name="connsiteX33" fmla="*/ 102465 w 286250"/>
                <a:gd name="connsiteY33" fmla="*/ 284624 h 286250"/>
                <a:gd name="connsiteX34" fmla="*/ 134993 w 286250"/>
                <a:gd name="connsiteY34" fmla="*/ 284624 h 286250"/>
                <a:gd name="connsiteX35" fmla="*/ 134993 w 286250"/>
                <a:gd name="connsiteY35" fmla="*/ 252096 h 286250"/>
                <a:gd name="connsiteX36" fmla="*/ 161016 w 286250"/>
                <a:gd name="connsiteY36" fmla="*/ 252096 h 286250"/>
                <a:gd name="connsiteX37" fmla="*/ 161016 w 286250"/>
                <a:gd name="connsiteY37" fmla="*/ 219567 h 286250"/>
                <a:gd name="connsiteX38" fmla="*/ 193545 w 286250"/>
                <a:gd name="connsiteY38" fmla="*/ 219567 h 286250"/>
                <a:gd name="connsiteX39" fmla="*/ 193545 w 286250"/>
                <a:gd name="connsiteY39" fmla="*/ 193545 h 286250"/>
                <a:gd name="connsiteX40" fmla="*/ 226073 w 286250"/>
                <a:gd name="connsiteY40" fmla="*/ 193545 h 286250"/>
                <a:gd name="connsiteX41" fmla="*/ 226073 w 286250"/>
                <a:gd name="connsiteY41" fmla="*/ 161016 h 286250"/>
                <a:gd name="connsiteX42" fmla="*/ 258602 w 286250"/>
                <a:gd name="connsiteY42" fmla="*/ 161016 h 286250"/>
                <a:gd name="connsiteX43" fmla="*/ 258602 w 286250"/>
                <a:gd name="connsiteY43" fmla="*/ 128488 h 286250"/>
                <a:gd name="connsiteX44" fmla="*/ 284624 w 286250"/>
                <a:gd name="connsiteY44" fmla="*/ 128488 h 286250"/>
                <a:gd name="connsiteX45" fmla="*/ 284624 w 286250"/>
                <a:gd name="connsiteY45" fmla="*/ 36757 h 286250"/>
                <a:gd name="connsiteX46" fmla="*/ 284624 w 286250"/>
                <a:gd name="connsiteY46" fmla="*/ 4879 h 286250"/>
                <a:gd name="connsiteX47" fmla="*/ 259252 w 286250"/>
                <a:gd name="connsiteY47" fmla="*/ 487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161016" y="4879"/>
                  </a:moveTo>
                  <a:lnTo>
                    <a:pt x="161016" y="37408"/>
                  </a:lnTo>
                  <a:lnTo>
                    <a:pt x="134993" y="37408"/>
                  </a:lnTo>
                  <a:lnTo>
                    <a:pt x="134993" y="69936"/>
                  </a:lnTo>
                  <a:lnTo>
                    <a:pt x="102465" y="69936"/>
                  </a:lnTo>
                  <a:lnTo>
                    <a:pt x="102465" y="95959"/>
                  </a:lnTo>
                  <a:lnTo>
                    <a:pt x="69936" y="95959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193545"/>
                  </a:lnTo>
                  <a:lnTo>
                    <a:pt x="102465" y="193545"/>
                  </a:lnTo>
                  <a:lnTo>
                    <a:pt x="102465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226073" y="69936"/>
                  </a:lnTo>
                  <a:lnTo>
                    <a:pt x="226073" y="37408"/>
                  </a:lnTo>
                  <a:lnTo>
                    <a:pt x="258602" y="37408"/>
                  </a:lnTo>
                  <a:lnTo>
                    <a:pt x="258602" y="69936"/>
                  </a:lnTo>
                  <a:lnTo>
                    <a:pt x="226073" y="69936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93545"/>
                  </a:lnTo>
                  <a:lnTo>
                    <a:pt x="102465" y="193545"/>
                  </a:lnTo>
                  <a:lnTo>
                    <a:pt x="102465" y="284624"/>
                  </a:lnTo>
                  <a:lnTo>
                    <a:pt x="134993" y="284624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161016"/>
                  </a:lnTo>
                  <a:lnTo>
                    <a:pt x="258602" y="161016"/>
                  </a:lnTo>
                  <a:lnTo>
                    <a:pt x="258602" y="128488"/>
                  </a:lnTo>
                  <a:lnTo>
                    <a:pt x="284624" y="128488"/>
                  </a:lnTo>
                  <a:lnTo>
                    <a:pt x="284624" y="36757"/>
                  </a:lnTo>
                  <a:lnTo>
                    <a:pt x="284624" y="4879"/>
                  </a:lnTo>
                  <a:lnTo>
                    <a:pt x="259252" y="48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80BD72D-95DA-4F27-97A4-DD5C7661A878}"/>
                </a:ext>
              </a:extLst>
            </p:cNvPr>
            <p:cNvSpPr/>
            <p:nvPr/>
          </p:nvSpPr>
          <p:spPr>
            <a:xfrm>
              <a:off x="11697758" y="6246003"/>
              <a:ext cx="210177" cy="215065"/>
            </a:xfrm>
            <a:custGeom>
              <a:avLst/>
              <a:gdLst>
                <a:gd name="connsiteX0" fmla="*/ 187039 w 279745"/>
                <a:gd name="connsiteY0" fmla="*/ 128488 h 286250"/>
                <a:gd name="connsiteX1" fmla="*/ 154510 w 279745"/>
                <a:gd name="connsiteY1" fmla="*/ 128488 h 286250"/>
                <a:gd name="connsiteX2" fmla="*/ 154510 w 279745"/>
                <a:gd name="connsiteY2" fmla="*/ 161016 h 286250"/>
                <a:gd name="connsiteX3" fmla="*/ 128488 w 279745"/>
                <a:gd name="connsiteY3" fmla="*/ 161016 h 286250"/>
                <a:gd name="connsiteX4" fmla="*/ 128488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63431 w 279745"/>
                <a:gd name="connsiteY7" fmla="*/ 219567 h 286250"/>
                <a:gd name="connsiteX8" fmla="*/ 63431 w 279745"/>
                <a:gd name="connsiteY8" fmla="*/ 252096 h 286250"/>
                <a:gd name="connsiteX9" fmla="*/ 30902 w 279745"/>
                <a:gd name="connsiteY9" fmla="*/ 252096 h 286250"/>
                <a:gd name="connsiteX10" fmla="*/ 30902 w 279745"/>
                <a:gd name="connsiteY10" fmla="*/ 219567 h 286250"/>
                <a:gd name="connsiteX11" fmla="*/ 63431 w 279745"/>
                <a:gd name="connsiteY11" fmla="*/ 219567 h 286250"/>
                <a:gd name="connsiteX12" fmla="*/ 63431 w 279745"/>
                <a:gd name="connsiteY12" fmla="*/ 193545 h 286250"/>
                <a:gd name="connsiteX13" fmla="*/ 95959 w 279745"/>
                <a:gd name="connsiteY13" fmla="*/ 193545 h 286250"/>
                <a:gd name="connsiteX14" fmla="*/ 95959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154510 w 279745"/>
                <a:gd name="connsiteY17" fmla="*/ 128488 h 286250"/>
                <a:gd name="connsiteX18" fmla="*/ 154510 w 279745"/>
                <a:gd name="connsiteY18" fmla="*/ 95959 h 286250"/>
                <a:gd name="connsiteX19" fmla="*/ 187039 w 279745"/>
                <a:gd name="connsiteY19" fmla="*/ 95959 h 286250"/>
                <a:gd name="connsiteX20" fmla="*/ 187039 w 279745"/>
                <a:gd name="connsiteY20" fmla="*/ 4879 h 286250"/>
                <a:gd name="connsiteX21" fmla="*/ 154510 w 279745"/>
                <a:gd name="connsiteY21" fmla="*/ 4879 h 286250"/>
                <a:gd name="connsiteX22" fmla="*/ 154510 w 279745"/>
                <a:gd name="connsiteY22" fmla="*/ 37408 h 286250"/>
                <a:gd name="connsiteX23" fmla="*/ 128488 w 279745"/>
                <a:gd name="connsiteY23" fmla="*/ 37408 h 286250"/>
                <a:gd name="connsiteX24" fmla="*/ 128488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63431 w 279745"/>
                <a:gd name="connsiteY27" fmla="*/ 95959 h 286250"/>
                <a:gd name="connsiteX28" fmla="*/ 63431 w 279745"/>
                <a:gd name="connsiteY28" fmla="*/ 128488 h 286250"/>
                <a:gd name="connsiteX29" fmla="*/ 30902 w 279745"/>
                <a:gd name="connsiteY29" fmla="*/ 128488 h 286250"/>
                <a:gd name="connsiteX30" fmla="*/ 30902 w 279745"/>
                <a:gd name="connsiteY30" fmla="*/ 161016 h 286250"/>
                <a:gd name="connsiteX31" fmla="*/ 4879 w 279745"/>
                <a:gd name="connsiteY31" fmla="*/ 161016 h 286250"/>
                <a:gd name="connsiteX32" fmla="*/ 4879 w 279745"/>
                <a:gd name="connsiteY32" fmla="*/ 252746 h 286250"/>
                <a:gd name="connsiteX33" fmla="*/ 4879 w 279745"/>
                <a:gd name="connsiteY33" fmla="*/ 284624 h 286250"/>
                <a:gd name="connsiteX34" fmla="*/ 36757 w 279745"/>
                <a:gd name="connsiteY34" fmla="*/ 284624 h 286250"/>
                <a:gd name="connsiteX35" fmla="*/ 128488 w 279745"/>
                <a:gd name="connsiteY35" fmla="*/ 284624 h 286250"/>
                <a:gd name="connsiteX36" fmla="*/ 128488 w 279745"/>
                <a:gd name="connsiteY36" fmla="*/ 252096 h 286250"/>
                <a:gd name="connsiteX37" fmla="*/ 154510 w 279745"/>
                <a:gd name="connsiteY37" fmla="*/ 252096 h 286250"/>
                <a:gd name="connsiteX38" fmla="*/ 154510 w 279745"/>
                <a:gd name="connsiteY38" fmla="*/ 219567 h 286250"/>
                <a:gd name="connsiteX39" fmla="*/ 187039 w 279745"/>
                <a:gd name="connsiteY39" fmla="*/ 219567 h 286250"/>
                <a:gd name="connsiteX40" fmla="*/ 187039 w 279745"/>
                <a:gd name="connsiteY40" fmla="*/ 193545 h 286250"/>
                <a:gd name="connsiteX41" fmla="*/ 219567 w 279745"/>
                <a:gd name="connsiteY41" fmla="*/ 193545 h 286250"/>
                <a:gd name="connsiteX42" fmla="*/ 219567 w 279745"/>
                <a:gd name="connsiteY42" fmla="*/ 161016 h 286250"/>
                <a:gd name="connsiteX43" fmla="*/ 252096 w 279745"/>
                <a:gd name="connsiteY43" fmla="*/ 161016 h 286250"/>
                <a:gd name="connsiteX44" fmla="*/ 252096 w 279745"/>
                <a:gd name="connsiteY44" fmla="*/ 128488 h 286250"/>
                <a:gd name="connsiteX45" fmla="*/ 278119 w 279745"/>
                <a:gd name="connsiteY45" fmla="*/ 128488 h 286250"/>
                <a:gd name="connsiteX46" fmla="*/ 278119 w 279745"/>
                <a:gd name="connsiteY46" fmla="*/ 95959 h 286250"/>
                <a:gd name="connsiteX47" fmla="*/ 187039 w 279745"/>
                <a:gd name="connsiteY47" fmla="*/ 9595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187039" y="128488"/>
                  </a:moveTo>
                  <a:lnTo>
                    <a:pt x="154510" y="128488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63431" y="219567"/>
                  </a:lnTo>
                  <a:lnTo>
                    <a:pt x="63431" y="252096"/>
                  </a:lnTo>
                  <a:lnTo>
                    <a:pt x="30902" y="252096"/>
                  </a:lnTo>
                  <a:lnTo>
                    <a:pt x="30902" y="219567"/>
                  </a:lnTo>
                  <a:lnTo>
                    <a:pt x="63431" y="219567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95959"/>
                  </a:lnTo>
                  <a:lnTo>
                    <a:pt x="187039" y="95959"/>
                  </a:lnTo>
                  <a:lnTo>
                    <a:pt x="187039" y="4879"/>
                  </a:lnTo>
                  <a:lnTo>
                    <a:pt x="154510" y="4879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128488"/>
                  </a:lnTo>
                  <a:lnTo>
                    <a:pt x="30902" y="128488"/>
                  </a:lnTo>
                  <a:lnTo>
                    <a:pt x="30902" y="161016"/>
                  </a:lnTo>
                  <a:lnTo>
                    <a:pt x="4879" y="161016"/>
                  </a:lnTo>
                  <a:lnTo>
                    <a:pt x="4879" y="252746"/>
                  </a:lnTo>
                  <a:lnTo>
                    <a:pt x="4879" y="284624"/>
                  </a:lnTo>
                  <a:lnTo>
                    <a:pt x="36757" y="284624"/>
                  </a:lnTo>
                  <a:lnTo>
                    <a:pt x="128488" y="284624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19567"/>
                  </a:lnTo>
                  <a:lnTo>
                    <a:pt x="187039" y="219567"/>
                  </a:lnTo>
                  <a:lnTo>
                    <a:pt x="187039" y="193545"/>
                  </a:lnTo>
                  <a:lnTo>
                    <a:pt x="219567" y="193545"/>
                  </a:lnTo>
                  <a:lnTo>
                    <a:pt x="219567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78119" y="128488"/>
                  </a:lnTo>
                  <a:lnTo>
                    <a:pt x="278119" y="95959"/>
                  </a:lnTo>
                  <a:lnTo>
                    <a:pt x="187039" y="959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FA712FA-7890-468F-97C9-02A13F293A7E}"/>
                </a:ext>
              </a:extLst>
            </p:cNvPr>
            <p:cNvSpPr/>
            <p:nvPr/>
          </p:nvSpPr>
          <p:spPr>
            <a:xfrm>
              <a:off x="11810178" y="6407301"/>
              <a:ext cx="97757" cy="171074"/>
            </a:xfrm>
            <a:custGeom>
              <a:avLst/>
              <a:gdLst>
                <a:gd name="connsiteX0" fmla="*/ 102465 w 130114"/>
                <a:gd name="connsiteY0" fmla="*/ 37408 h 227699"/>
                <a:gd name="connsiteX1" fmla="*/ 69936 w 130114"/>
                <a:gd name="connsiteY1" fmla="*/ 37408 h 227699"/>
                <a:gd name="connsiteX2" fmla="*/ 69936 w 130114"/>
                <a:gd name="connsiteY2" fmla="*/ 69936 h 227699"/>
                <a:gd name="connsiteX3" fmla="*/ 37408 w 130114"/>
                <a:gd name="connsiteY3" fmla="*/ 69936 h 227699"/>
                <a:gd name="connsiteX4" fmla="*/ 37408 w 130114"/>
                <a:gd name="connsiteY4" fmla="*/ 102465 h 227699"/>
                <a:gd name="connsiteX5" fmla="*/ 4879 w 130114"/>
                <a:gd name="connsiteY5" fmla="*/ 102465 h 227699"/>
                <a:gd name="connsiteX6" fmla="*/ 4879 w 130114"/>
                <a:gd name="connsiteY6" fmla="*/ 128488 h 227699"/>
                <a:gd name="connsiteX7" fmla="*/ 37408 w 130114"/>
                <a:gd name="connsiteY7" fmla="*/ 128488 h 227699"/>
                <a:gd name="connsiteX8" fmla="*/ 37408 w 130114"/>
                <a:gd name="connsiteY8" fmla="*/ 161016 h 227699"/>
                <a:gd name="connsiteX9" fmla="*/ 69936 w 130114"/>
                <a:gd name="connsiteY9" fmla="*/ 161016 h 227699"/>
                <a:gd name="connsiteX10" fmla="*/ 69936 w 130114"/>
                <a:gd name="connsiteY10" fmla="*/ 193545 h 227699"/>
                <a:gd name="connsiteX11" fmla="*/ 102465 w 130114"/>
                <a:gd name="connsiteY11" fmla="*/ 193545 h 227699"/>
                <a:gd name="connsiteX12" fmla="*/ 102465 w 130114"/>
                <a:gd name="connsiteY12" fmla="*/ 226073 h 227699"/>
                <a:gd name="connsiteX13" fmla="*/ 128488 w 130114"/>
                <a:gd name="connsiteY13" fmla="*/ 226073 h 227699"/>
                <a:gd name="connsiteX14" fmla="*/ 128488 w 130114"/>
                <a:gd name="connsiteY14" fmla="*/ 161016 h 227699"/>
                <a:gd name="connsiteX15" fmla="*/ 102465 w 130114"/>
                <a:gd name="connsiteY15" fmla="*/ 161016 h 227699"/>
                <a:gd name="connsiteX16" fmla="*/ 102465 w 130114"/>
                <a:gd name="connsiteY16" fmla="*/ 128488 h 227699"/>
                <a:gd name="connsiteX17" fmla="*/ 69936 w 130114"/>
                <a:gd name="connsiteY17" fmla="*/ 128488 h 227699"/>
                <a:gd name="connsiteX18" fmla="*/ 69936 w 130114"/>
                <a:gd name="connsiteY18" fmla="*/ 102465 h 227699"/>
                <a:gd name="connsiteX19" fmla="*/ 102465 w 130114"/>
                <a:gd name="connsiteY19" fmla="*/ 102465 h 227699"/>
                <a:gd name="connsiteX20" fmla="*/ 102465 w 130114"/>
                <a:gd name="connsiteY20" fmla="*/ 69936 h 227699"/>
                <a:gd name="connsiteX21" fmla="*/ 128488 w 130114"/>
                <a:gd name="connsiteY21" fmla="*/ 69936 h 227699"/>
                <a:gd name="connsiteX22" fmla="*/ 128488 w 130114"/>
                <a:gd name="connsiteY22" fmla="*/ 4879 h 227699"/>
                <a:gd name="connsiteX23" fmla="*/ 102465 w 130114"/>
                <a:gd name="connsiteY23" fmla="*/ 4879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0114" h="227699">
                  <a:moveTo>
                    <a:pt x="102465" y="37408"/>
                  </a:moveTo>
                  <a:lnTo>
                    <a:pt x="69936" y="37408"/>
                  </a:lnTo>
                  <a:lnTo>
                    <a:pt x="69936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4879" y="102465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26073"/>
                  </a:lnTo>
                  <a:lnTo>
                    <a:pt x="128488" y="226073"/>
                  </a:lnTo>
                  <a:lnTo>
                    <a:pt x="128488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69936" y="128488"/>
                  </a:lnTo>
                  <a:lnTo>
                    <a:pt x="69936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128488" y="69936"/>
                  </a:lnTo>
                  <a:lnTo>
                    <a:pt x="128488" y="4879"/>
                  </a:lnTo>
                  <a:lnTo>
                    <a:pt x="102465" y="48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BFD1EBF-E70C-4022-84C1-5F368C127F59}"/>
                </a:ext>
              </a:extLst>
            </p:cNvPr>
            <p:cNvSpPr/>
            <p:nvPr/>
          </p:nvSpPr>
          <p:spPr>
            <a:xfrm>
              <a:off x="11414264" y="6407301"/>
              <a:ext cx="102645" cy="171074"/>
            </a:xfrm>
            <a:custGeom>
              <a:avLst/>
              <a:gdLst>
                <a:gd name="connsiteX0" fmla="*/ 37408 w 136619"/>
                <a:gd name="connsiteY0" fmla="*/ 193545 h 227699"/>
                <a:gd name="connsiteX1" fmla="*/ 69936 w 136619"/>
                <a:gd name="connsiteY1" fmla="*/ 193545 h 227699"/>
                <a:gd name="connsiteX2" fmla="*/ 69936 w 136619"/>
                <a:gd name="connsiteY2" fmla="*/ 161016 h 227699"/>
                <a:gd name="connsiteX3" fmla="*/ 102465 w 136619"/>
                <a:gd name="connsiteY3" fmla="*/ 161016 h 227699"/>
                <a:gd name="connsiteX4" fmla="*/ 102465 w 136619"/>
                <a:gd name="connsiteY4" fmla="*/ 128488 h 227699"/>
                <a:gd name="connsiteX5" fmla="*/ 134993 w 136619"/>
                <a:gd name="connsiteY5" fmla="*/ 128488 h 227699"/>
                <a:gd name="connsiteX6" fmla="*/ 134993 w 136619"/>
                <a:gd name="connsiteY6" fmla="*/ 102465 h 227699"/>
                <a:gd name="connsiteX7" fmla="*/ 102465 w 136619"/>
                <a:gd name="connsiteY7" fmla="*/ 102465 h 227699"/>
                <a:gd name="connsiteX8" fmla="*/ 102465 w 136619"/>
                <a:gd name="connsiteY8" fmla="*/ 69936 h 227699"/>
                <a:gd name="connsiteX9" fmla="*/ 69936 w 136619"/>
                <a:gd name="connsiteY9" fmla="*/ 69936 h 227699"/>
                <a:gd name="connsiteX10" fmla="*/ 69936 w 136619"/>
                <a:gd name="connsiteY10" fmla="*/ 37408 h 227699"/>
                <a:gd name="connsiteX11" fmla="*/ 37408 w 136619"/>
                <a:gd name="connsiteY11" fmla="*/ 37408 h 227699"/>
                <a:gd name="connsiteX12" fmla="*/ 37408 w 136619"/>
                <a:gd name="connsiteY12" fmla="*/ 4879 h 227699"/>
                <a:gd name="connsiteX13" fmla="*/ 4879 w 136619"/>
                <a:gd name="connsiteY13" fmla="*/ 4879 h 227699"/>
                <a:gd name="connsiteX14" fmla="*/ 4879 w 136619"/>
                <a:gd name="connsiteY14" fmla="*/ 69936 h 227699"/>
                <a:gd name="connsiteX15" fmla="*/ 37408 w 136619"/>
                <a:gd name="connsiteY15" fmla="*/ 69936 h 227699"/>
                <a:gd name="connsiteX16" fmla="*/ 37408 w 136619"/>
                <a:gd name="connsiteY16" fmla="*/ 102465 h 227699"/>
                <a:gd name="connsiteX17" fmla="*/ 69936 w 136619"/>
                <a:gd name="connsiteY17" fmla="*/ 102465 h 227699"/>
                <a:gd name="connsiteX18" fmla="*/ 69936 w 136619"/>
                <a:gd name="connsiteY18" fmla="*/ 128488 h 227699"/>
                <a:gd name="connsiteX19" fmla="*/ 37408 w 136619"/>
                <a:gd name="connsiteY19" fmla="*/ 128488 h 227699"/>
                <a:gd name="connsiteX20" fmla="*/ 37408 w 136619"/>
                <a:gd name="connsiteY20" fmla="*/ 161016 h 227699"/>
                <a:gd name="connsiteX21" fmla="*/ 4879 w 136619"/>
                <a:gd name="connsiteY21" fmla="*/ 161016 h 227699"/>
                <a:gd name="connsiteX22" fmla="*/ 4879 w 136619"/>
                <a:gd name="connsiteY22" fmla="*/ 226073 h 227699"/>
                <a:gd name="connsiteX23" fmla="*/ 37408 w 136619"/>
                <a:gd name="connsiteY23" fmla="*/ 226073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619" h="227699">
                  <a:moveTo>
                    <a:pt x="37408" y="193545"/>
                  </a:moveTo>
                  <a:lnTo>
                    <a:pt x="69936" y="193545"/>
                  </a:lnTo>
                  <a:lnTo>
                    <a:pt x="69936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134993" y="128488"/>
                  </a:lnTo>
                  <a:lnTo>
                    <a:pt x="134993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69936" y="69936"/>
                  </a:lnTo>
                  <a:lnTo>
                    <a:pt x="69936" y="37408"/>
                  </a:lnTo>
                  <a:lnTo>
                    <a:pt x="37408" y="37408"/>
                  </a:lnTo>
                  <a:lnTo>
                    <a:pt x="37408" y="4879"/>
                  </a:lnTo>
                  <a:lnTo>
                    <a:pt x="4879" y="4879"/>
                  </a:lnTo>
                  <a:lnTo>
                    <a:pt x="4879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69936" y="102465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226073"/>
                  </a:lnTo>
                  <a:lnTo>
                    <a:pt x="37408" y="2260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BBED86-FFD8-4BE0-B8C6-D03642436DC2}"/>
                </a:ext>
              </a:extLst>
            </p:cNvPr>
            <p:cNvSpPr/>
            <p:nvPr/>
          </p:nvSpPr>
          <p:spPr>
            <a:xfrm>
              <a:off x="11604889" y="6246003"/>
              <a:ext cx="117308" cy="73318"/>
            </a:xfrm>
            <a:custGeom>
              <a:avLst/>
              <a:gdLst>
                <a:gd name="connsiteX0" fmla="*/ 30902 w 156136"/>
                <a:gd name="connsiteY0" fmla="*/ 69936 h 97585"/>
                <a:gd name="connsiteX1" fmla="*/ 63431 w 156136"/>
                <a:gd name="connsiteY1" fmla="*/ 69936 h 97585"/>
                <a:gd name="connsiteX2" fmla="*/ 63431 w 156136"/>
                <a:gd name="connsiteY2" fmla="*/ 95959 h 97585"/>
                <a:gd name="connsiteX3" fmla="*/ 95959 w 156136"/>
                <a:gd name="connsiteY3" fmla="*/ 95959 h 97585"/>
                <a:gd name="connsiteX4" fmla="*/ 95959 w 156136"/>
                <a:gd name="connsiteY4" fmla="*/ 69936 h 97585"/>
                <a:gd name="connsiteX5" fmla="*/ 128488 w 156136"/>
                <a:gd name="connsiteY5" fmla="*/ 69936 h 97585"/>
                <a:gd name="connsiteX6" fmla="*/ 128488 w 156136"/>
                <a:gd name="connsiteY6" fmla="*/ 37408 h 97585"/>
                <a:gd name="connsiteX7" fmla="*/ 154510 w 156136"/>
                <a:gd name="connsiteY7" fmla="*/ 37408 h 97585"/>
                <a:gd name="connsiteX8" fmla="*/ 154510 w 156136"/>
                <a:gd name="connsiteY8" fmla="*/ 4879 h 97585"/>
                <a:gd name="connsiteX9" fmla="*/ 95959 w 156136"/>
                <a:gd name="connsiteY9" fmla="*/ 4879 h 97585"/>
                <a:gd name="connsiteX10" fmla="*/ 95959 w 156136"/>
                <a:gd name="connsiteY10" fmla="*/ 37408 h 97585"/>
                <a:gd name="connsiteX11" fmla="*/ 63431 w 156136"/>
                <a:gd name="connsiteY11" fmla="*/ 37408 h 97585"/>
                <a:gd name="connsiteX12" fmla="*/ 63431 w 156136"/>
                <a:gd name="connsiteY12" fmla="*/ 4879 h 97585"/>
                <a:gd name="connsiteX13" fmla="*/ 4879 w 156136"/>
                <a:gd name="connsiteY13" fmla="*/ 4879 h 97585"/>
                <a:gd name="connsiteX14" fmla="*/ 4879 w 156136"/>
                <a:gd name="connsiteY14" fmla="*/ 37408 h 97585"/>
                <a:gd name="connsiteX15" fmla="*/ 30902 w 156136"/>
                <a:gd name="connsiteY15" fmla="*/ 37408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30902" y="69936"/>
                  </a:moveTo>
                  <a:lnTo>
                    <a:pt x="63431" y="69936"/>
                  </a:lnTo>
                  <a:lnTo>
                    <a:pt x="63431" y="95959"/>
                  </a:lnTo>
                  <a:lnTo>
                    <a:pt x="95959" y="95959"/>
                  </a:lnTo>
                  <a:lnTo>
                    <a:pt x="95959" y="69936"/>
                  </a:lnTo>
                  <a:lnTo>
                    <a:pt x="128488" y="69936"/>
                  </a:lnTo>
                  <a:lnTo>
                    <a:pt x="128488" y="37408"/>
                  </a:lnTo>
                  <a:lnTo>
                    <a:pt x="154510" y="37408"/>
                  </a:lnTo>
                  <a:lnTo>
                    <a:pt x="154510" y="4879"/>
                  </a:lnTo>
                  <a:lnTo>
                    <a:pt x="95959" y="4879"/>
                  </a:lnTo>
                  <a:lnTo>
                    <a:pt x="95959" y="37408"/>
                  </a:lnTo>
                  <a:lnTo>
                    <a:pt x="63431" y="37408"/>
                  </a:lnTo>
                  <a:lnTo>
                    <a:pt x="63431" y="4879"/>
                  </a:lnTo>
                  <a:lnTo>
                    <a:pt x="4879" y="4879"/>
                  </a:lnTo>
                  <a:lnTo>
                    <a:pt x="4879" y="37408"/>
                  </a:lnTo>
                  <a:lnTo>
                    <a:pt x="30902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B8BB60-8A42-4906-B0F4-272B13CCA417}"/>
                </a:ext>
              </a:extLst>
            </p:cNvPr>
            <p:cNvSpPr/>
            <p:nvPr/>
          </p:nvSpPr>
          <p:spPr>
            <a:xfrm>
              <a:off x="11604889" y="6666356"/>
              <a:ext cx="117308" cy="73318"/>
            </a:xfrm>
            <a:custGeom>
              <a:avLst/>
              <a:gdLst>
                <a:gd name="connsiteX0" fmla="*/ 128488 w 156136"/>
                <a:gd name="connsiteY0" fmla="*/ 30902 h 97585"/>
                <a:gd name="connsiteX1" fmla="*/ 95959 w 156136"/>
                <a:gd name="connsiteY1" fmla="*/ 30902 h 97585"/>
                <a:gd name="connsiteX2" fmla="*/ 95959 w 156136"/>
                <a:gd name="connsiteY2" fmla="*/ 4879 h 97585"/>
                <a:gd name="connsiteX3" fmla="*/ 63431 w 156136"/>
                <a:gd name="connsiteY3" fmla="*/ 4879 h 97585"/>
                <a:gd name="connsiteX4" fmla="*/ 63431 w 156136"/>
                <a:gd name="connsiteY4" fmla="*/ 30902 h 97585"/>
                <a:gd name="connsiteX5" fmla="*/ 30902 w 156136"/>
                <a:gd name="connsiteY5" fmla="*/ 30902 h 97585"/>
                <a:gd name="connsiteX6" fmla="*/ 30902 w 156136"/>
                <a:gd name="connsiteY6" fmla="*/ 63431 h 97585"/>
                <a:gd name="connsiteX7" fmla="*/ 4879 w 156136"/>
                <a:gd name="connsiteY7" fmla="*/ 63431 h 97585"/>
                <a:gd name="connsiteX8" fmla="*/ 4879 w 156136"/>
                <a:gd name="connsiteY8" fmla="*/ 95959 h 97585"/>
                <a:gd name="connsiteX9" fmla="*/ 63431 w 156136"/>
                <a:gd name="connsiteY9" fmla="*/ 95959 h 97585"/>
                <a:gd name="connsiteX10" fmla="*/ 63431 w 156136"/>
                <a:gd name="connsiteY10" fmla="*/ 63431 h 97585"/>
                <a:gd name="connsiteX11" fmla="*/ 95959 w 156136"/>
                <a:gd name="connsiteY11" fmla="*/ 63431 h 97585"/>
                <a:gd name="connsiteX12" fmla="*/ 95959 w 156136"/>
                <a:gd name="connsiteY12" fmla="*/ 95959 h 97585"/>
                <a:gd name="connsiteX13" fmla="*/ 154510 w 156136"/>
                <a:gd name="connsiteY13" fmla="*/ 95959 h 97585"/>
                <a:gd name="connsiteX14" fmla="*/ 154510 w 156136"/>
                <a:gd name="connsiteY14" fmla="*/ 63431 h 97585"/>
                <a:gd name="connsiteX15" fmla="*/ 128488 w 156136"/>
                <a:gd name="connsiteY15" fmla="*/ 63431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128488" y="30902"/>
                  </a:moveTo>
                  <a:lnTo>
                    <a:pt x="95959" y="30902"/>
                  </a:lnTo>
                  <a:lnTo>
                    <a:pt x="95959" y="4879"/>
                  </a:lnTo>
                  <a:lnTo>
                    <a:pt x="63431" y="4879"/>
                  </a:lnTo>
                  <a:lnTo>
                    <a:pt x="63431" y="30902"/>
                  </a:lnTo>
                  <a:lnTo>
                    <a:pt x="30902" y="30902"/>
                  </a:lnTo>
                  <a:lnTo>
                    <a:pt x="30902" y="63431"/>
                  </a:lnTo>
                  <a:lnTo>
                    <a:pt x="4879" y="63431"/>
                  </a:lnTo>
                  <a:lnTo>
                    <a:pt x="4879" y="95959"/>
                  </a:lnTo>
                  <a:lnTo>
                    <a:pt x="63431" y="95959"/>
                  </a:lnTo>
                  <a:lnTo>
                    <a:pt x="63431" y="63431"/>
                  </a:lnTo>
                  <a:lnTo>
                    <a:pt x="95959" y="63431"/>
                  </a:lnTo>
                  <a:lnTo>
                    <a:pt x="95959" y="95959"/>
                  </a:lnTo>
                  <a:lnTo>
                    <a:pt x="154510" y="95959"/>
                  </a:lnTo>
                  <a:lnTo>
                    <a:pt x="154510" y="63431"/>
                  </a:lnTo>
                  <a:lnTo>
                    <a:pt x="128488" y="634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17F71B1-C68F-4A5C-A104-5917818A6D15}"/>
                </a:ext>
              </a:extLst>
            </p:cNvPr>
            <p:cNvSpPr/>
            <p:nvPr/>
          </p:nvSpPr>
          <p:spPr>
            <a:xfrm>
              <a:off x="11883495" y="6710346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B78511E-A806-4B0C-BC9F-FD8876713E6E}"/>
                </a:ext>
              </a:extLst>
            </p:cNvPr>
            <p:cNvSpPr/>
            <p:nvPr/>
          </p:nvSpPr>
          <p:spPr>
            <a:xfrm>
              <a:off x="11414264" y="6710346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640474B-5A73-4982-9171-5EE20548A535}"/>
                </a:ext>
              </a:extLst>
            </p:cNvPr>
            <p:cNvSpPr/>
            <p:nvPr/>
          </p:nvSpPr>
          <p:spPr>
            <a:xfrm>
              <a:off x="11414264" y="6246003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007811F-D5BC-4E59-839C-D9B8B1476F17}"/>
                </a:ext>
              </a:extLst>
            </p:cNvPr>
            <p:cNvSpPr/>
            <p:nvPr/>
          </p:nvSpPr>
          <p:spPr>
            <a:xfrm>
              <a:off x="11883495" y="6246003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3" name="Group 2" descr="Photo Frame">
            <a:extLst>
              <a:ext uri="{FF2B5EF4-FFF2-40B4-BE49-F238E27FC236}">
                <a16:creationId xmlns:a16="http://schemas.microsoft.com/office/drawing/2014/main" id="{B08B31F0-4E36-42CD-AC74-C9549F2748F6}"/>
              </a:ext>
            </a:extLst>
          </p:cNvPr>
          <p:cNvGrpSpPr/>
          <p:nvPr userDrawn="1"/>
        </p:nvGrpSpPr>
        <p:grpSpPr>
          <a:xfrm>
            <a:off x="5485665" y="857383"/>
            <a:ext cx="4998221" cy="5526815"/>
            <a:chOff x="5485665" y="857383"/>
            <a:chExt cx="4998221" cy="5526815"/>
          </a:xfrm>
        </p:grpSpPr>
        <p:pic>
          <p:nvPicPr>
            <p:cNvPr id="84" name="Picture 83" descr="Bent Paper Shadow">
              <a:extLst>
                <a:ext uri="{FF2B5EF4-FFF2-40B4-BE49-F238E27FC236}">
                  <a16:creationId xmlns:a16="http://schemas.microsoft.com/office/drawing/2014/main" id="{1BF29A22-BD51-4952-84E9-ECC88D620B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82792">
              <a:off x="5485665" y="5632748"/>
              <a:ext cx="4998221" cy="751450"/>
            </a:xfrm>
            <a:prstGeom prst="rect">
              <a:avLst/>
            </a:prstGeom>
          </p:spPr>
        </p:pic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2A45951B-92C2-4DB7-9F63-82F91723FB7C}"/>
                </a:ext>
              </a:extLst>
            </p:cNvPr>
            <p:cNvSpPr/>
            <p:nvPr userDrawn="1"/>
          </p:nvSpPr>
          <p:spPr>
            <a:xfrm rot="182792">
              <a:off x="5977472" y="857383"/>
              <a:ext cx="4285906" cy="5204690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107" name="Group 106" descr="Xmas Gift Box">
            <a:extLst>
              <a:ext uri="{FF2B5EF4-FFF2-40B4-BE49-F238E27FC236}">
                <a16:creationId xmlns:a16="http://schemas.microsoft.com/office/drawing/2014/main" id="{2AE75D81-C19C-4A6C-BB91-DE5F5CADCC04}"/>
              </a:ext>
            </a:extLst>
          </p:cNvPr>
          <p:cNvGrpSpPr/>
          <p:nvPr userDrawn="1"/>
        </p:nvGrpSpPr>
        <p:grpSpPr>
          <a:xfrm rot="21408866">
            <a:off x="1358271" y="890448"/>
            <a:ext cx="2385730" cy="1908884"/>
            <a:chOff x="4152345" y="231824"/>
            <a:chExt cx="1629485" cy="1303794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5FB9E7F-CC03-45AB-850F-B8A40FD7685C}"/>
                </a:ext>
              </a:extLst>
            </p:cNvPr>
            <p:cNvSpPr/>
            <p:nvPr/>
          </p:nvSpPr>
          <p:spPr>
            <a:xfrm>
              <a:off x="4152345" y="231824"/>
              <a:ext cx="801300" cy="130379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F37E964B-E366-4E8A-A785-FA4B182FAE2C}"/>
                </a:ext>
              </a:extLst>
            </p:cNvPr>
            <p:cNvGrpSpPr/>
            <p:nvPr/>
          </p:nvGrpSpPr>
          <p:grpSpPr>
            <a:xfrm>
              <a:off x="4631830" y="244550"/>
              <a:ext cx="1150000" cy="1270458"/>
              <a:chOff x="4631830" y="244550"/>
              <a:chExt cx="1150000" cy="1270458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B02BBD36-0508-48B8-9218-F15737E738B5}"/>
                  </a:ext>
                </a:extLst>
              </p:cNvPr>
              <p:cNvSpPr/>
              <p:nvPr/>
            </p:nvSpPr>
            <p:spPr>
              <a:xfrm>
                <a:off x="4631830" y="244550"/>
                <a:ext cx="1150000" cy="1267400"/>
              </a:xfrm>
              <a:prstGeom prst="roundRect">
                <a:avLst>
                  <a:gd name="adj" fmla="val 3415"/>
                </a:avLst>
              </a:prstGeom>
              <a:pattFill prst="wdDnDiag">
                <a:fgClr>
                  <a:srgbClr val="FFD475"/>
                </a:fgClr>
                <a:bgClr>
                  <a:srgbClr val="FFD16B"/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A2F0FCE9-E857-4648-AC7E-E93637C385BA}"/>
                  </a:ext>
                </a:extLst>
              </p:cNvPr>
              <p:cNvGrpSpPr/>
              <p:nvPr/>
            </p:nvGrpSpPr>
            <p:grpSpPr>
              <a:xfrm>
                <a:off x="4684878" y="311838"/>
                <a:ext cx="1032971" cy="1135311"/>
                <a:chOff x="4684878" y="311839"/>
                <a:chExt cx="734477" cy="807244"/>
              </a:xfrm>
              <a:gradFill>
                <a:gsLst>
                  <a:gs pos="51000">
                    <a:srgbClr val="DFD3B7"/>
                  </a:gs>
                  <a:gs pos="0">
                    <a:srgbClr val="C0980C"/>
                  </a:gs>
                  <a:gs pos="100000">
                    <a:srgbClr val="D4A543"/>
                  </a:gs>
                </a:gsLst>
                <a:lin ang="5400000" scaled="0"/>
              </a:gradFill>
            </p:grpSpPr>
            <p:sp>
              <p:nvSpPr>
                <p:cNvPr id="116" name="Freeform: Shape 115">
                  <a:extLst>
                    <a:ext uri="{FF2B5EF4-FFF2-40B4-BE49-F238E27FC236}">
                      <a16:creationId xmlns:a16="http://schemas.microsoft.com/office/drawing/2014/main" id="{39BF5174-0BC7-49E7-B108-69DEA32CDB1C}"/>
                    </a:ext>
                  </a:extLst>
                </p:cNvPr>
                <p:cNvSpPr/>
                <p:nvPr/>
              </p:nvSpPr>
              <p:spPr>
                <a:xfrm>
                  <a:off x="4684878" y="311839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4 h 104775"/>
                    <a:gd name="connsiteX1" fmla="*/ 67247 w 104775"/>
                    <a:gd name="connsiteY1" fmla="*/ 50864 h 104775"/>
                    <a:gd name="connsiteX2" fmla="*/ 90107 w 104775"/>
                    <a:gd name="connsiteY2" fmla="*/ 28004 h 104775"/>
                    <a:gd name="connsiteX3" fmla="*/ 90107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431 w 104775"/>
                    <a:gd name="connsiteY18" fmla="*/ 83058 h 104775"/>
                    <a:gd name="connsiteX19" fmla="*/ 21431 w 104775"/>
                    <a:gd name="connsiteY19" fmla="*/ 89821 h 104775"/>
                    <a:gd name="connsiteX20" fmla="*/ 28194 w 104775"/>
                    <a:gd name="connsiteY20" fmla="*/ 89821 h 104775"/>
                    <a:gd name="connsiteX21" fmla="*/ 51054 w 104775"/>
                    <a:gd name="connsiteY21" fmla="*/ 66961 h 104775"/>
                    <a:gd name="connsiteX22" fmla="*/ 51054 w 104775"/>
                    <a:gd name="connsiteY22" fmla="*/ 99251 h 104775"/>
                    <a:gd name="connsiteX23" fmla="*/ 55816 w 104775"/>
                    <a:gd name="connsiteY23" fmla="*/ 104013 h 104775"/>
                    <a:gd name="connsiteX24" fmla="*/ 60579 w 104775"/>
                    <a:gd name="connsiteY24" fmla="*/ 99251 h 104775"/>
                    <a:gd name="connsiteX25" fmla="*/ 60579 w 104775"/>
                    <a:gd name="connsiteY25" fmla="*/ 67151 h 104775"/>
                    <a:gd name="connsiteX26" fmla="*/ 83439 w 104775"/>
                    <a:gd name="connsiteY26" fmla="*/ 90011 h 104775"/>
                    <a:gd name="connsiteX27" fmla="*/ 90202 w 104775"/>
                    <a:gd name="connsiteY27" fmla="*/ 89821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3219 w 104775"/>
                    <a:gd name="connsiteY31" fmla="*/ 54622 h 104775"/>
                    <a:gd name="connsiteX32" fmla="*/ 99536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4"/>
                      </a:moveTo>
                      <a:lnTo>
                        <a:pt x="67247" y="50864"/>
                      </a:lnTo>
                      <a:lnTo>
                        <a:pt x="90107" y="28004"/>
                      </a:lnTo>
                      <a:cubicBezTo>
                        <a:pt x="91974" y="26136"/>
                        <a:pt x="91974" y="23108"/>
                        <a:pt x="90107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9"/>
                        <a:pt x="23204" y="19469"/>
                        <a:pt x="21336" y="21336"/>
                      </a:cubicBezTo>
                      <a:cubicBezTo>
                        <a:pt x="19468" y="23203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431" y="83058"/>
                      </a:lnTo>
                      <a:cubicBezTo>
                        <a:pt x="19563" y="84926"/>
                        <a:pt x="19563" y="87953"/>
                        <a:pt x="21431" y="89821"/>
                      </a:cubicBezTo>
                      <a:cubicBezTo>
                        <a:pt x="23299" y="91689"/>
                        <a:pt x="26326" y="91689"/>
                        <a:pt x="28194" y="89821"/>
                      </a:cubicBezTo>
                      <a:lnTo>
                        <a:pt x="51054" y="66961"/>
                      </a:lnTo>
                      <a:lnTo>
                        <a:pt x="51054" y="99251"/>
                      </a:lnTo>
                      <a:cubicBezTo>
                        <a:pt x="51054" y="101880"/>
                        <a:pt x="53187" y="104013"/>
                        <a:pt x="55816" y="104013"/>
                      </a:cubicBezTo>
                      <a:cubicBezTo>
                        <a:pt x="58446" y="104013"/>
                        <a:pt x="60579" y="101880"/>
                        <a:pt x="60579" y="99251"/>
                      </a:cubicBezTo>
                      <a:lnTo>
                        <a:pt x="60579" y="67151"/>
                      </a:lnTo>
                      <a:lnTo>
                        <a:pt x="83439" y="90011"/>
                      </a:lnTo>
                      <a:cubicBezTo>
                        <a:pt x="85359" y="91826"/>
                        <a:pt x="88387" y="91741"/>
                        <a:pt x="90202" y="89821"/>
                      </a:cubicBezTo>
                      <a:cubicBezTo>
                        <a:pt x="92016" y="87901"/>
                        <a:pt x="91932" y="84873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2024" y="59702"/>
                        <a:pt x="103716" y="57205"/>
                        <a:pt x="103219" y="54622"/>
                      </a:cubicBezTo>
                      <a:cubicBezTo>
                        <a:pt x="102858" y="52744"/>
                        <a:pt x="101407" y="51263"/>
                        <a:pt x="99536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id="{52440661-CCC9-44D1-B59F-D535E94EE5A7}"/>
                    </a:ext>
                  </a:extLst>
                </p:cNvPr>
                <p:cNvSpPr/>
                <p:nvPr/>
              </p:nvSpPr>
              <p:spPr>
                <a:xfrm>
                  <a:off x="4789748" y="40708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2903 w 104775"/>
                    <a:gd name="connsiteY31" fmla="*/ 54420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1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1993" y="59559"/>
                        <a:pt x="103542" y="56972"/>
                        <a:pt x="102903" y="54420"/>
                      </a:cubicBezTo>
                      <a:cubicBezTo>
                        <a:pt x="102476" y="52716"/>
                        <a:pt x="101145" y="51385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id="{2FA2CF96-AAD2-45D5-BA27-CD37C796B64A}"/>
                    </a:ext>
                  </a:extLst>
                </p:cNvPr>
                <p:cNvSpPr/>
                <p:nvPr/>
              </p:nvSpPr>
              <p:spPr>
                <a:xfrm>
                  <a:off x="4894619" y="31183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004 h 104775"/>
                    <a:gd name="connsiteX3" fmla="*/ 90011 w 104775"/>
                    <a:gd name="connsiteY3" fmla="*/ 21241 h 104775"/>
                    <a:gd name="connsiteX4" fmla="*/ 83248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3160 w 104775"/>
                    <a:gd name="connsiteY31" fmla="*/ 54583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004"/>
                      </a:lnTo>
                      <a:cubicBezTo>
                        <a:pt x="91879" y="26136"/>
                        <a:pt x="91879" y="23108"/>
                        <a:pt x="90011" y="21241"/>
                      </a:cubicBezTo>
                      <a:cubicBezTo>
                        <a:pt x="88143" y="19373"/>
                        <a:pt x="85116" y="19373"/>
                        <a:pt x="83248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9"/>
                        <a:pt x="23109" y="19469"/>
                        <a:pt x="21241" y="21336"/>
                      </a:cubicBezTo>
                      <a:cubicBezTo>
                        <a:pt x="19373" y="23203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1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2018" y="59674"/>
                        <a:pt x="103684" y="57160"/>
                        <a:pt x="103160" y="54583"/>
                      </a:cubicBezTo>
                      <a:cubicBezTo>
                        <a:pt x="102779" y="52708"/>
                        <a:pt x="101316" y="51245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19" name="Freeform: Shape 118">
                  <a:extLst>
                    <a:ext uri="{FF2B5EF4-FFF2-40B4-BE49-F238E27FC236}">
                      <a16:creationId xmlns:a16="http://schemas.microsoft.com/office/drawing/2014/main" id="{DB7CB12D-DD22-4C2D-BD54-3539B52AE86C}"/>
                    </a:ext>
                  </a:extLst>
                </p:cNvPr>
                <p:cNvSpPr/>
                <p:nvPr/>
              </p:nvSpPr>
              <p:spPr>
                <a:xfrm>
                  <a:off x="4999394" y="407089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959 h 104775"/>
                    <a:gd name="connsiteX1" fmla="*/ 67246 w 104775"/>
                    <a:gd name="connsiteY1" fmla="*/ 50959 h 104775"/>
                    <a:gd name="connsiteX2" fmla="*/ 90106 w 104775"/>
                    <a:gd name="connsiteY2" fmla="*/ 28099 h 104775"/>
                    <a:gd name="connsiteX3" fmla="*/ 90106 w 104775"/>
                    <a:gd name="connsiteY3" fmla="*/ 21336 h 104775"/>
                    <a:gd name="connsiteX4" fmla="*/ 83344 w 104775"/>
                    <a:gd name="connsiteY4" fmla="*/ 21336 h 104775"/>
                    <a:gd name="connsiteX5" fmla="*/ 60484 w 104775"/>
                    <a:gd name="connsiteY5" fmla="*/ 44196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431 w 104775"/>
                    <a:gd name="connsiteY18" fmla="*/ 83058 h 104775"/>
                    <a:gd name="connsiteX19" fmla="*/ 21431 w 104775"/>
                    <a:gd name="connsiteY19" fmla="*/ 89821 h 104775"/>
                    <a:gd name="connsiteX20" fmla="*/ 28194 w 104775"/>
                    <a:gd name="connsiteY20" fmla="*/ 89821 h 104775"/>
                    <a:gd name="connsiteX21" fmla="*/ 51054 w 104775"/>
                    <a:gd name="connsiteY21" fmla="*/ 66961 h 104775"/>
                    <a:gd name="connsiteX22" fmla="*/ 51054 w 104775"/>
                    <a:gd name="connsiteY22" fmla="*/ 99251 h 104775"/>
                    <a:gd name="connsiteX23" fmla="*/ 55816 w 104775"/>
                    <a:gd name="connsiteY23" fmla="*/ 104013 h 104775"/>
                    <a:gd name="connsiteX24" fmla="*/ 60579 w 104775"/>
                    <a:gd name="connsiteY24" fmla="*/ 99251 h 104775"/>
                    <a:gd name="connsiteX25" fmla="*/ 60579 w 104775"/>
                    <a:gd name="connsiteY25" fmla="*/ 67151 h 104775"/>
                    <a:gd name="connsiteX26" fmla="*/ 83439 w 104775"/>
                    <a:gd name="connsiteY26" fmla="*/ 90011 h 104775"/>
                    <a:gd name="connsiteX27" fmla="*/ 90202 w 104775"/>
                    <a:gd name="connsiteY27" fmla="*/ 89821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536 w 104775"/>
                    <a:gd name="connsiteY30" fmla="*/ 60198 h 104775"/>
                    <a:gd name="connsiteX31" fmla="*/ 102998 w 104775"/>
                    <a:gd name="connsiteY31" fmla="*/ 54420 h 104775"/>
                    <a:gd name="connsiteX32" fmla="*/ 99536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959"/>
                      </a:moveTo>
                      <a:lnTo>
                        <a:pt x="67246" y="50959"/>
                      </a:lnTo>
                      <a:lnTo>
                        <a:pt x="90106" y="28099"/>
                      </a:lnTo>
                      <a:cubicBezTo>
                        <a:pt x="91974" y="26231"/>
                        <a:pt x="91974" y="23204"/>
                        <a:pt x="90106" y="21336"/>
                      </a:cubicBezTo>
                      <a:cubicBezTo>
                        <a:pt x="88239" y="19468"/>
                        <a:pt x="85212" y="19468"/>
                        <a:pt x="83344" y="21336"/>
                      </a:cubicBezTo>
                      <a:lnTo>
                        <a:pt x="60484" y="44196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431" y="83058"/>
                      </a:lnTo>
                      <a:cubicBezTo>
                        <a:pt x="19563" y="84926"/>
                        <a:pt x="19563" y="87953"/>
                        <a:pt x="21431" y="89821"/>
                      </a:cubicBezTo>
                      <a:cubicBezTo>
                        <a:pt x="23299" y="91689"/>
                        <a:pt x="26326" y="91689"/>
                        <a:pt x="28194" y="89821"/>
                      </a:cubicBezTo>
                      <a:lnTo>
                        <a:pt x="51054" y="66961"/>
                      </a:lnTo>
                      <a:lnTo>
                        <a:pt x="51054" y="99251"/>
                      </a:lnTo>
                      <a:cubicBezTo>
                        <a:pt x="51054" y="101880"/>
                        <a:pt x="53187" y="104013"/>
                        <a:pt x="55816" y="104013"/>
                      </a:cubicBezTo>
                      <a:cubicBezTo>
                        <a:pt x="58446" y="104013"/>
                        <a:pt x="60579" y="101880"/>
                        <a:pt x="60579" y="99251"/>
                      </a:cubicBezTo>
                      <a:lnTo>
                        <a:pt x="60579" y="67151"/>
                      </a:lnTo>
                      <a:lnTo>
                        <a:pt x="83439" y="90011"/>
                      </a:lnTo>
                      <a:cubicBezTo>
                        <a:pt x="85359" y="91826"/>
                        <a:pt x="88387" y="91741"/>
                        <a:pt x="90202" y="89821"/>
                      </a:cubicBezTo>
                      <a:cubicBezTo>
                        <a:pt x="92016" y="87901"/>
                        <a:pt x="91931" y="84873"/>
                        <a:pt x="90011" y="83058"/>
                      </a:cubicBezTo>
                      <a:lnTo>
                        <a:pt x="67151" y="60198"/>
                      </a:lnTo>
                      <a:lnTo>
                        <a:pt x="99536" y="60198"/>
                      </a:lnTo>
                      <a:cubicBezTo>
                        <a:pt x="102088" y="59559"/>
                        <a:pt x="103638" y="56972"/>
                        <a:pt x="102998" y="54420"/>
                      </a:cubicBezTo>
                      <a:cubicBezTo>
                        <a:pt x="102571" y="52716"/>
                        <a:pt x="101240" y="51385"/>
                        <a:pt x="99536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0" name="Freeform: Shape 119">
                  <a:extLst>
                    <a:ext uri="{FF2B5EF4-FFF2-40B4-BE49-F238E27FC236}">
                      <a16:creationId xmlns:a16="http://schemas.microsoft.com/office/drawing/2014/main" id="{CD988DD5-9170-4948-B23C-BBEABD956285}"/>
                    </a:ext>
                  </a:extLst>
                </p:cNvPr>
                <p:cNvSpPr/>
                <p:nvPr/>
              </p:nvSpPr>
              <p:spPr>
                <a:xfrm>
                  <a:off x="5104264" y="31183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004 h 104775"/>
                    <a:gd name="connsiteX3" fmla="*/ 90011 w 104775"/>
                    <a:gd name="connsiteY3" fmla="*/ 21241 h 104775"/>
                    <a:gd name="connsiteX4" fmla="*/ 83249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3161 w 104775"/>
                    <a:gd name="connsiteY31" fmla="*/ 54583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004"/>
                      </a:lnTo>
                      <a:cubicBezTo>
                        <a:pt x="91879" y="26136"/>
                        <a:pt x="91879" y="23108"/>
                        <a:pt x="90011" y="21241"/>
                      </a:cubicBezTo>
                      <a:cubicBezTo>
                        <a:pt x="88143" y="19373"/>
                        <a:pt x="85116" y="19373"/>
                        <a:pt x="83249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9"/>
                        <a:pt x="23109" y="19469"/>
                        <a:pt x="21241" y="21336"/>
                      </a:cubicBezTo>
                      <a:cubicBezTo>
                        <a:pt x="19373" y="23203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1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2018" y="59674"/>
                        <a:pt x="103683" y="57160"/>
                        <a:pt x="103161" y="54583"/>
                      </a:cubicBezTo>
                      <a:cubicBezTo>
                        <a:pt x="102780" y="52708"/>
                        <a:pt x="101316" y="51245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1" name="Freeform: Shape 120">
                  <a:extLst>
                    <a:ext uri="{FF2B5EF4-FFF2-40B4-BE49-F238E27FC236}">
                      <a16:creationId xmlns:a16="http://schemas.microsoft.com/office/drawing/2014/main" id="{7351070F-9347-4B8E-A1BE-D90B55FB3E9D}"/>
                    </a:ext>
                  </a:extLst>
                </p:cNvPr>
                <p:cNvSpPr/>
                <p:nvPr/>
              </p:nvSpPr>
              <p:spPr>
                <a:xfrm>
                  <a:off x="5209134" y="40708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2902 w 104775"/>
                    <a:gd name="connsiteY31" fmla="*/ 54420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2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1993" y="59559"/>
                        <a:pt x="103543" y="56972"/>
                        <a:pt x="102902" y="54420"/>
                      </a:cubicBezTo>
                      <a:cubicBezTo>
                        <a:pt x="102476" y="52716"/>
                        <a:pt x="101145" y="51385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2" name="Freeform: Shape 121">
                  <a:extLst>
                    <a:ext uri="{FF2B5EF4-FFF2-40B4-BE49-F238E27FC236}">
                      <a16:creationId xmlns:a16="http://schemas.microsoft.com/office/drawing/2014/main" id="{2AB62A77-DFF1-4C3F-A30D-38BCF9B4149F}"/>
                    </a:ext>
                  </a:extLst>
                </p:cNvPr>
                <p:cNvSpPr/>
                <p:nvPr/>
              </p:nvSpPr>
              <p:spPr>
                <a:xfrm>
                  <a:off x="5314580" y="311839"/>
                  <a:ext cx="104775" cy="104775"/>
                </a:xfrm>
                <a:custGeom>
                  <a:avLst/>
                  <a:gdLst>
                    <a:gd name="connsiteX0" fmla="*/ 11235 w 104775"/>
                    <a:gd name="connsiteY0" fmla="*/ 60389 h 104775"/>
                    <a:gd name="connsiteX1" fmla="*/ 43525 w 104775"/>
                    <a:gd name="connsiteY1" fmla="*/ 60389 h 104775"/>
                    <a:gd name="connsiteX2" fmla="*/ 20760 w 104775"/>
                    <a:gd name="connsiteY2" fmla="*/ 83058 h 104775"/>
                    <a:gd name="connsiteX3" fmla="*/ 20760 w 104775"/>
                    <a:gd name="connsiteY3" fmla="*/ 89821 h 104775"/>
                    <a:gd name="connsiteX4" fmla="*/ 27523 w 104775"/>
                    <a:gd name="connsiteY4" fmla="*/ 89821 h 104775"/>
                    <a:gd name="connsiteX5" fmla="*/ 50383 w 104775"/>
                    <a:gd name="connsiteY5" fmla="*/ 66961 h 104775"/>
                    <a:gd name="connsiteX6" fmla="*/ 50383 w 104775"/>
                    <a:gd name="connsiteY6" fmla="*/ 99251 h 104775"/>
                    <a:gd name="connsiteX7" fmla="*/ 55145 w 104775"/>
                    <a:gd name="connsiteY7" fmla="*/ 104013 h 104775"/>
                    <a:gd name="connsiteX8" fmla="*/ 59908 w 104775"/>
                    <a:gd name="connsiteY8" fmla="*/ 99251 h 104775"/>
                    <a:gd name="connsiteX9" fmla="*/ 59908 w 104775"/>
                    <a:gd name="connsiteY9" fmla="*/ 67151 h 104775"/>
                    <a:gd name="connsiteX10" fmla="*/ 82768 w 104775"/>
                    <a:gd name="connsiteY10" fmla="*/ 90011 h 104775"/>
                    <a:gd name="connsiteX11" fmla="*/ 89531 w 104775"/>
                    <a:gd name="connsiteY11" fmla="*/ 89821 h 104775"/>
                    <a:gd name="connsiteX12" fmla="*/ 89340 w 104775"/>
                    <a:gd name="connsiteY12" fmla="*/ 83058 h 104775"/>
                    <a:gd name="connsiteX13" fmla="*/ 66480 w 104775"/>
                    <a:gd name="connsiteY13" fmla="*/ 60198 h 104775"/>
                    <a:gd name="connsiteX14" fmla="*/ 98770 w 104775"/>
                    <a:gd name="connsiteY14" fmla="*/ 60198 h 104775"/>
                    <a:gd name="connsiteX15" fmla="*/ 103533 w 104775"/>
                    <a:gd name="connsiteY15" fmla="*/ 55436 h 104775"/>
                    <a:gd name="connsiteX16" fmla="*/ 98770 w 104775"/>
                    <a:gd name="connsiteY16" fmla="*/ 50673 h 104775"/>
                    <a:gd name="connsiteX17" fmla="*/ 66576 w 104775"/>
                    <a:gd name="connsiteY17" fmla="*/ 50673 h 104775"/>
                    <a:gd name="connsiteX18" fmla="*/ 89435 w 104775"/>
                    <a:gd name="connsiteY18" fmla="*/ 27813 h 104775"/>
                    <a:gd name="connsiteX19" fmla="*/ 89435 w 104775"/>
                    <a:gd name="connsiteY19" fmla="*/ 21050 h 104775"/>
                    <a:gd name="connsiteX20" fmla="*/ 82673 w 104775"/>
                    <a:gd name="connsiteY20" fmla="*/ 21050 h 104775"/>
                    <a:gd name="connsiteX21" fmla="*/ 59813 w 104775"/>
                    <a:gd name="connsiteY21" fmla="*/ 43910 h 104775"/>
                    <a:gd name="connsiteX22" fmla="*/ 59813 w 104775"/>
                    <a:gd name="connsiteY22" fmla="*/ 11906 h 104775"/>
                    <a:gd name="connsiteX23" fmla="*/ 55050 w 104775"/>
                    <a:gd name="connsiteY23" fmla="*/ 7144 h 104775"/>
                    <a:gd name="connsiteX24" fmla="*/ 50288 w 104775"/>
                    <a:gd name="connsiteY24" fmla="*/ 11906 h 104775"/>
                    <a:gd name="connsiteX25" fmla="*/ 50288 w 104775"/>
                    <a:gd name="connsiteY25" fmla="*/ 44196 h 104775"/>
                    <a:gd name="connsiteX26" fmla="*/ 27428 w 104775"/>
                    <a:gd name="connsiteY26" fmla="*/ 21336 h 104775"/>
                    <a:gd name="connsiteX27" fmla="*/ 20665 w 104775"/>
                    <a:gd name="connsiteY27" fmla="*/ 21336 h 104775"/>
                    <a:gd name="connsiteX28" fmla="*/ 20665 w 104775"/>
                    <a:gd name="connsiteY28" fmla="*/ 28099 h 104775"/>
                    <a:gd name="connsiteX29" fmla="*/ 43525 w 104775"/>
                    <a:gd name="connsiteY29" fmla="*/ 50959 h 104775"/>
                    <a:gd name="connsiteX30" fmla="*/ 11235 w 104775"/>
                    <a:gd name="connsiteY30" fmla="*/ 50959 h 104775"/>
                    <a:gd name="connsiteX31" fmla="*/ 7192 w 104775"/>
                    <a:gd name="connsiteY31" fmla="*/ 56345 h 104775"/>
                    <a:gd name="connsiteX32" fmla="*/ 11235 w 104775"/>
                    <a:gd name="connsiteY32" fmla="*/ 6038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11235" y="60389"/>
                      </a:moveTo>
                      <a:lnTo>
                        <a:pt x="43525" y="60389"/>
                      </a:lnTo>
                      <a:lnTo>
                        <a:pt x="20760" y="83058"/>
                      </a:lnTo>
                      <a:cubicBezTo>
                        <a:pt x="18892" y="84926"/>
                        <a:pt x="18892" y="87953"/>
                        <a:pt x="20760" y="89821"/>
                      </a:cubicBezTo>
                      <a:cubicBezTo>
                        <a:pt x="22628" y="91689"/>
                        <a:pt x="25655" y="91689"/>
                        <a:pt x="27523" y="89821"/>
                      </a:cubicBezTo>
                      <a:lnTo>
                        <a:pt x="50383" y="66961"/>
                      </a:lnTo>
                      <a:lnTo>
                        <a:pt x="50383" y="99251"/>
                      </a:lnTo>
                      <a:cubicBezTo>
                        <a:pt x="50383" y="101880"/>
                        <a:pt x="52516" y="104013"/>
                        <a:pt x="55145" y="104013"/>
                      </a:cubicBezTo>
                      <a:cubicBezTo>
                        <a:pt x="57775" y="104013"/>
                        <a:pt x="59908" y="101880"/>
                        <a:pt x="59908" y="99251"/>
                      </a:cubicBezTo>
                      <a:lnTo>
                        <a:pt x="59908" y="67151"/>
                      </a:lnTo>
                      <a:lnTo>
                        <a:pt x="82768" y="90011"/>
                      </a:lnTo>
                      <a:cubicBezTo>
                        <a:pt x="84688" y="91826"/>
                        <a:pt x="87716" y="91741"/>
                        <a:pt x="89531" y="89821"/>
                      </a:cubicBezTo>
                      <a:cubicBezTo>
                        <a:pt x="91345" y="87901"/>
                        <a:pt x="91261" y="84873"/>
                        <a:pt x="89340" y="83058"/>
                      </a:cubicBezTo>
                      <a:lnTo>
                        <a:pt x="66480" y="60198"/>
                      </a:lnTo>
                      <a:lnTo>
                        <a:pt x="98770" y="60198"/>
                      </a:lnTo>
                      <a:cubicBezTo>
                        <a:pt x="101400" y="60198"/>
                        <a:pt x="103533" y="58065"/>
                        <a:pt x="103533" y="55436"/>
                      </a:cubicBezTo>
                      <a:cubicBezTo>
                        <a:pt x="103533" y="52806"/>
                        <a:pt x="101400" y="50673"/>
                        <a:pt x="98770" y="50673"/>
                      </a:cubicBezTo>
                      <a:lnTo>
                        <a:pt x="66576" y="50673"/>
                      </a:lnTo>
                      <a:lnTo>
                        <a:pt x="89435" y="27813"/>
                      </a:lnTo>
                      <a:cubicBezTo>
                        <a:pt x="91303" y="25945"/>
                        <a:pt x="91303" y="22918"/>
                        <a:pt x="89435" y="21050"/>
                      </a:cubicBezTo>
                      <a:cubicBezTo>
                        <a:pt x="87568" y="19183"/>
                        <a:pt x="84541" y="19183"/>
                        <a:pt x="82673" y="21050"/>
                      </a:cubicBezTo>
                      <a:lnTo>
                        <a:pt x="59813" y="43910"/>
                      </a:lnTo>
                      <a:lnTo>
                        <a:pt x="59813" y="11906"/>
                      </a:lnTo>
                      <a:cubicBezTo>
                        <a:pt x="59813" y="9276"/>
                        <a:pt x="57680" y="7144"/>
                        <a:pt x="55050" y="7144"/>
                      </a:cubicBezTo>
                      <a:cubicBezTo>
                        <a:pt x="52420" y="7144"/>
                        <a:pt x="50288" y="9276"/>
                        <a:pt x="50288" y="11906"/>
                      </a:cubicBezTo>
                      <a:lnTo>
                        <a:pt x="50288" y="44196"/>
                      </a:lnTo>
                      <a:lnTo>
                        <a:pt x="27428" y="21336"/>
                      </a:lnTo>
                      <a:cubicBezTo>
                        <a:pt x="25560" y="19469"/>
                        <a:pt x="22533" y="19469"/>
                        <a:pt x="20665" y="21336"/>
                      </a:cubicBezTo>
                      <a:cubicBezTo>
                        <a:pt x="18797" y="23203"/>
                        <a:pt x="18797" y="26231"/>
                        <a:pt x="20665" y="28099"/>
                      </a:cubicBezTo>
                      <a:lnTo>
                        <a:pt x="43525" y="50959"/>
                      </a:lnTo>
                      <a:lnTo>
                        <a:pt x="11235" y="50959"/>
                      </a:lnTo>
                      <a:cubicBezTo>
                        <a:pt x="8631" y="51330"/>
                        <a:pt x="6821" y="53742"/>
                        <a:pt x="7192" y="56345"/>
                      </a:cubicBezTo>
                      <a:cubicBezTo>
                        <a:pt x="7491" y="58443"/>
                        <a:pt x="9139" y="60089"/>
                        <a:pt x="11235" y="6038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3" name="Freeform: Shape 122">
                  <a:extLst>
                    <a:ext uri="{FF2B5EF4-FFF2-40B4-BE49-F238E27FC236}">
                      <a16:creationId xmlns:a16="http://schemas.microsoft.com/office/drawing/2014/main" id="{BD0C7B79-4F16-448F-92B6-C3ACAA9C0613}"/>
                    </a:ext>
                  </a:extLst>
                </p:cNvPr>
                <p:cNvSpPr/>
                <p:nvPr/>
              </p:nvSpPr>
              <p:spPr>
                <a:xfrm>
                  <a:off x="4684878" y="514245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3 h 104775"/>
                    <a:gd name="connsiteX1" fmla="*/ 67247 w 104775"/>
                    <a:gd name="connsiteY1" fmla="*/ 50863 h 104775"/>
                    <a:gd name="connsiteX2" fmla="*/ 90107 w 104775"/>
                    <a:gd name="connsiteY2" fmla="*/ 28003 h 104775"/>
                    <a:gd name="connsiteX3" fmla="*/ 90107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9 h 104775"/>
                    <a:gd name="connsiteX29" fmla="*/ 67247 w 104775"/>
                    <a:gd name="connsiteY29" fmla="*/ 60388 h 104775"/>
                    <a:gd name="connsiteX30" fmla="*/ 99536 w 104775"/>
                    <a:gd name="connsiteY30" fmla="*/ 60388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3"/>
                      </a:moveTo>
                      <a:lnTo>
                        <a:pt x="67247" y="50863"/>
                      </a:lnTo>
                      <a:lnTo>
                        <a:pt x="90107" y="28003"/>
                      </a:lnTo>
                      <a:cubicBezTo>
                        <a:pt x="91974" y="26136"/>
                        <a:pt x="91974" y="23109"/>
                        <a:pt x="90107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9"/>
                      </a:cubicBezTo>
                      <a:lnTo>
                        <a:pt x="67247" y="60388"/>
                      </a:lnTo>
                      <a:lnTo>
                        <a:pt x="99536" y="60388"/>
                      </a:lnTo>
                      <a:cubicBezTo>
                        <a:pt x="102166" y="60388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3"/>
                        <a:pt x="99536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4" name="Freeform: Shape 123">
                  <a:extLst>
                    <a:ext uri="{FF2B5EF4-FFF2-40B4-BE49-F238E27FC236}">
                      <a16:creationId xmlns:a16="http://schemas.microsoft.com/office/drawing/2014/main" id="{3A5E8C3A-9875-4CCB-8493-98D0391BB0F2}"/>
                    </a:ext>
                  </a:extLst>
                </p:cNvPr>
                <p:cNvSpPr/>
                <p:nvPr/>
              </p:nvSpPr>
              <p:spPr>
                <a:xfrm>
                  <a:off x="4789748" y="60949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7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9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7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9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5" name="Freeform: Shape 124">
                  <a:extLst>
                    <a:ext uri="{FF2B5EF4-FFF2-40B4-BE49-F238E27FC236}">
                      <a16:creationId xmlns:a16="http://schemas.microsoft.com/office/drawing/2014/main" id="{B5D05FC8-DFE4-452E-BDCD-D68290DE75C7}"/>
                    </a:ext>
                  </a:extLst>
                </p:cNvPr>
                <p:cNvSpPr/>
                <p:nvPr/>
              </p:nvSpPr>
              <p:spPr>
                <a:xfrm>
                  <a:off x="4894619" y="51424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3 h 104775"/>
                    <a:gd name="connsiteX1" fmla="*/ 67151 w 104775"/>
                    <a:gd name="connsiteY1" fmla="*/ 50863 h 104775"/>
                    <a:gd name="connsiteX2" fmla="*/ 90011 w 104775"/>
                    <a:gd name="connsiteY2" fmla="*/ 28003 h 104775"/>
                    <a:gd name="connsiteX3" fmla="*/ 90011 w 104775"/>
                    <a:gd name="connsiteY3" fmla="*/ 21241 h 104775"/>
                    <a:gd name="connsiteX4" fmla="*/ 83248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9 h 104775"/>
                    <a:gd name="connsiteX29" fmla="*/ 67246 w 104775"/>
                    <a:gd name="connsiteY29" fmla="*/ 60388 h 104775"/>
                    <a:gd name="connsiteX30" fmla="*/ 99536 w 104775"/>
                    <a:gd name="connsiteY30" fmla="*/ 60388 h 104775"/>
                    <a:gd name="connsiteX31" fmla="*/ 104251 w 104775"/>
                    <a:gd name="connsiteY31" fmla="*/ 55578 h 104775"/>
                    <a:gd name="connsiteX32" fmla="*/ 99441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3"/>
                      </a:moveTo>
                      <a:lnTo>
                        <a:pt x="67151" y="50863"/>
                      </a:lnTo>
                      <a:lnTo>
                        <a:pt x="90011" y="28003"/>
                      </a:lnTo>
                      <a:cubicBezTo>
                        <a:pt x="91879" y="26136"/>
                        <a:pt x="91879" y="23109"/>
                        <a:pt x="90011" y="21241"/>
                      </a:cubicBezTo>
                      <a:cubicBezTo>
                        <a:pt x="88143" y="19373"/>
                        <a:pt x="85116" y="19373"/>
                        <a:pt x="83248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9"/>
                      </a:cubicBezTo>
                      <a:lnTo>
                        <a:pt x="67246" y="60388"/>
                      </a:lnTo>
                      <a:lnTo>
                        <a:pt x="99536" y="60388"/>
                      </a:lnTo>
                      <a:cubicBezTo>
                        <a:pt x="102166" y="60362"/>
                        <a:pt x="104278" y="58208"/>
                        <a:pt x="104251" y="55578"/>
                      </a:cubicBezTo>
                      <a:cubicBezTo>
                        <a:pt x="104224" y="52949"/>
                        <a:pt x="102071" y="50837"/>
                        <a:pt x="99441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6" name="Freeform: Shape 125">
                  <a:extLst>
                    <a:ext uri="{FF2B5EF4-FFF2-40B4-BE49-F238E27FC236}">
                      <a16:creationId xmlns:a16="http://schemas.microsoft.com/office/drawing/2014/main" id="{ECB3FF92-7DEC-4336-A3D4-148469DC9430}"/>
                    </a:ext>
                  </a:extLst>
                </p:cNvPr>
                <p:cNvSpPr/>
                <p:nvPr/>
              </p:nvSpPr>
              <p:spPr>
                <a:xfrm>
                  <a:off x="4999394" y="609495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959 h 104775"/>
                    <a:gd name="connsiteX1" fmla="*/ 67246 w 104775"/>
                    <a:gd name="connsiteY1" fmla="*/ 50959 h 104775"/>
                    <a:gd name="connsiteX2" fmla="*/ 90106 w 104775"/>
                    <a:gd name="connsiteY2" fmla="*/ 28099 h 104775"/>
                    <a:gd name="connsiteX3" fmla="*/ 90106 w 104775"/>
                    <a:gd name="connsiteY3" fmla="*/ 21336 h 104775"/>
                    <a:gd name="connsiteX4" fmla="*/ 83344 w 104775"/>
                    <a:gd name="connsiteY4" fmla="*/ 21336 h 104775"/>
                    <a:gd name="connsiteX5" fmla="*/ 60484 w 104775"/>
                    <a:gd name="connsiteY5" fmla="*/ 44196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7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202 h 104775"/>
                    <a:gd name="connsiteX27" fmla="*/ 90106 w 104775"/>
                    <a:gd name="connsiteY27" fmla="*/ 90202 h 104775"/>
                    <a:gd name="connsiteX28" fmla="*/ 90106 w 104775"/>
                    <a:gd name="connsiteY28" fmla="*/ 83439 h 104775"/>
                    <a:gd name="connsiteX29" fmla="*/ 67246 w 104775"/>
                    <a:gd name="connsiteY29" fmla="*/ 60579 h 104775"/>
                    <a:gd name="connsiteX30" fmla="*/ 99536 w 104775"/>
                    <a:gd name="connsiteY30" fmla="*/ 60579 h 104775"/>
                    <a:gd name="connsiteX31" fmla="*/ 104346 w 104775"/>
                    <a:gd name="connsiteY31" fmla="*/ 55769 h 104775"/>
                    <a:gd name="connsiteX32" fmla="*/ 99536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959"/>
                      </a:moveTo>
                      <a:lnTo>
                        <a:pt x="67246" y="50959"/>
                      </a:lnTo>
                      <a:lnTo>
                        <a:pt x="90106" y="28099"/>
                      </a:lnTo>
                      <a:cubicBezTo>
                        <a:pt x="91974" y="26231"/>
                        <a:pt x="91974" y="23204"/>
                        <a:pt x="90106" y="21336"/>
                      </a:cubicBezTo>
                      <a:cubicBezTo>
                        <a:pt x="88239" y="19468"/>
                        <a:pt x="85212" y="19468"/>
                        <a:pt x="83344" y="21336"/>
                      </a:cubicBezTo>
                      <a:lnTo>
                        <a:pt x="60484" y="44196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7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202"/>
                      </a:lnTo>
                      <a:cubicBezTo>
                        <a:pt x="85212" y="92070"/>
                        <a:pt x="88239" y="92070"/>
                        <a:pt x="90106" y="90202"/>
                      </a:cubicBezTo>
                      <a:cubicBezTo>
                        <a:pt x="91974" y="88334"/>
                        <a:pt x="91974" y="85307"/>
                        <a:pt x="90106" y="83439"/>
                      </a:cubicBezTo>
                      <a:lnTo>
                        <a:pt x="67246" y="60579"/>
                      </a:lnTo>
                      <a:lnTo>
                        <a:pt x="99536" y="60579"/>
                      </a:lnTo>
                      <a:cubicBezTo>
                        <a:pt x="102193" y="60579"/>
                        <a:pt x="104346" y="58425"/>
                        <a:pt x="104346" y="55769"/>
                      </a:cubicBezTo>
                      <a:cubicBezTo>
                        <a:pt x="104346" y="53112"/>
                        <a:pt x="102193" y="50959"/>
                        <a:pt x="99536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7" name="Freeform: Shape 126">
                  <a:extLst>
                    <a:ext uri="{FF2B5EF4-FFF2-40B4-BE49-F238E27FC236}">
                      <a16:creationId xmlns:a16="http://schemas.microsoft.com/office/drawing/2014/main" id="{ECC06FA6-9D5A-4627-8533-8454FF086D69}"/>
                    </a:ext>
                  </a:extLst>
                </p:cNvPr>
                <p:cNvSpPr/>
                <p:nvPr/>
              </p:nvSpPr>
              <p:spPr>
                <a:xfrm>
                  <a:off x="5104264" y="51424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3 h 104775"/>
                    <a:gd name="connsiteX1" fmla="*/ 67151 w 104775"/>
                    <a:gd name="connsiteY1" fmla="*/ 50863 h 104775"/>
                    <a:gd name="connsiteX2" fmla="*/ 90011 w 104775"/>
                    <a:gd name="connsiteY2" fmla="*/ 28003 h 104775"/>
                    <a:gd name="connsiteX3" fmla="*/ 90011 w 104775"/>
                    <a:gd name="connsiteY3" fmla="*/ 21241 h 104775"/>
                    <a:gd name="connsiteX4" fmla="*/ 83249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249 w 104775"/>
                    <a:gd name="connsiteY26" fmla="*/ 90202 h 104775"/>
                    <a:gd name="connsiteX27" fmla="*/ 90011 w 104775"/>
                    <a:gd name="connsiteY27" fmla="*/ 90202 h 104775"/>
                    <a:gd name="connsiteX28" fmla="*/ 90011 w 104775"/>
                    <a:gd name="connsiteY28" fmla="*/ 83439 h 104775"/>
                    <a:gd name="connsiteX29" fmla="*/ 67151 w 104775"/>
                    <a:gd name="connsiteY29" fmla="*/ 60579 h 104775"/>
                    <a:gd name="connsiteX30" fmla="*/ 99441 w 104775"/>
                    <a:gd name="connsiteY30" fmla="*/ 60579 h 104775"/>
                    <a:gd name="connsiteX31" fmla="*/ 104299 w 104775"/>
                    <a:gd name="connsiteY31" fmla="*/ 55721 h 104775"/>
                    <a:gd name="connsiteX32" fmla="*/ 99441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3"/>
                      </a:moveTo>
                      <a:lnTo>
                        <a:pt x="67151" y="50863"/>
                      </a:lnTo>
                      <a:lnTo>
                        <a:pt x="90011" y="28003"/>
                      </a:lnTo>
                      <a:cubicBezTo>
                        <a:pt x="91879" y="26136"/>
                        <a:pt x="91879" y="23109"/>
                        <a:pt x="90011" y="21241"/>
                      </a:cubicBezTo>
                      <a:cubicBezTo>
                        <a:pt x="88143" y="19373"/>
                        <a:pt x="85116" y="19373"/>
                        <a:pt x="83249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249" y="90202"/>
                      </a:lnTo>
                      <a:cubicBezTo>
                        <a:pt x="85116" y="92070"/>
                        <a:pt x="88143" y="92070"/>
                        <a:pt x="90011" y="90202"/>
                      </a:cubicBezTo>
                      <a:cubicBezTo>
                        <a:pt x="91879" y="88334"/>
                        <a:pt x="91879" y="85307"/>
                        <a:pt x="90011" y="83439"/>
                      </a:cubicBezTo>
                      <a:lnTo>
                        <a:pt x="67151" y="60579"/>
                      </a:lnTo>
                      <a:lnTo>
                        <a:pt x="99441" y="60579"/>
                      </a:lnTo>
                      <a:cubicBezTo>
                        <a:pt x="102124" y="60579"/>
                        <a:pt x="104299" y="58404"/>
                        <a:pt x="104299" y="55721"/>
                      </a:cubicBezTo>
                      <a:cubicBezTo>
                        <a:pt x="104299" y="53038"/>
                        <a:pt x="102124" y="50863"/>
                        <a:pt x="99441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8" name="Freeform: Shape 127">
                  <a:extLst>
                    <a:ext uri="{FF2B5EF4-FFF2-40B4-BE49-F238E27FC236}">
                      <a16:creationId xmlns:a16="http://schemas.microsoft.com/office/drawing/2014/main" id="{8D9BCFFF-6F5A-4287-AF83-1AB416A062BC}"/>
                    </a:ext>
                  </a:extLst>
                </p:cNvPr>
                <p:cNvSpPr/>
                <p:nvPr/>
              </p:nvSpPr>
              <p:spPr>
                <a:xfrm>
                  <a:off x="5209134" y="60949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7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9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7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9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29" name="Freeform: Shape 128">
                  <a:extLst>
                    <a:ext uri="{FF2B5EF4-FFF2-40B4-BE49-F238E27FC236}">
                      <a16:creationId xmlns:a16="http://schemas.microsoft.com/office/drawing/2014/main" id="{B8B81C1C-84D6-4743-8DC2-44536A3D963D}"/>
                    </a:ext>
                  </a:extLst>
                </p:cNvPr>
                <p:cNvSpPr/>
                <p:nvPr/>
              </p:nvSpPr>
              <p:spPr>
                <a:xfrm>
                  <a:off x="5313909" y="514245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3 h 104775"/>
                    <a:gd name="connsiteX1" fmla="*/ 67247 w 104775"/>
                    <a:gd name="connsiteY1" fmla="*/ 50863 h 104775"/>
                    <a:gd name="connsiteX2" fmla="*/ 90106 w 104775"/>
                    <a:gd name="connsiteY2" fmla="*/ 28003 h 104775"/>
                    <a:gd name="connsiteX3" fmla="*/ 90106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9 h 104775"/>
                    <a:gd name="connsiteX29" fmla="*/ 67247 w 104775"/>
                    <a:gd name="connsiteY29" fmla="*/ 60388 h 104775"/>
                    <a:gd name="connsiteX30" fmla="*/ 99536 w 104775"/>
                    <a:gd name="connsiteY30" fmla="*/ 60388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3"/>
                      </a:moveTo>
                      <a:lnTo>
                        <a:pt x="67247" y="50863"/>
                      </a:lnTo>
                      <a:lnTo>
                        <a:pt x="90106" y="28003"/>
                      </a:lnTo>
                      <a:cubicBezTo>
                        <a:pt x="91974" y="26136"/>
                        <a:pt x="91974" y="23109"/>
                        <a:pt x="90106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9"/>
                      </a:cubicBezTo>
                      <a:lnTo>
                        <a:pt x="67247" y="60388"/>
                      </a:lnTo>
                      <a:lnTo>
                        <a:pt x="99536" y="60388"/>
                      </a:lnTo>
                      <a:cubicBezTo>
                        <a:pt x="102166" y="60388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3"/>
                        <a:pt x="99536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1CC57DB9-E922-49ED-8358-61F4DFC1F7FF}"/>
                    </a:ext>
                  </a:extLst>
                </p:cNvPr>
                <p:cNvSpPr/>
                <p:nvPr/>
              </p:nvSpPr>
              <p:spPr>
                <a:xfrm>
                  <a:off x="4684878" y="716366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1149 h 104775"/>
                    <a:gd name="connsiteX1" fmla="*/ 67247 w 104775"/>
                    <a:gd name="connsiteY1" fmla="*/ 51149 h 104775"/>
                    <a:gd name="connsiteX2" fmla="*/ 90107 w 104775"/>
                    <a:gd name="connsiteY2" fmla="*/ 28289 h 104775"/>
                    <a:gd name="connsiteX3" fmla="*/ 90154 w 104775"/>
                    <a:gd name="connsiteY3" fmla="*/ 21479 h 104775"/>
                    <a:gd name="connsiteX4" fmla="*/ 83344 w 104775"/>
                    <a:gd name="connsiteY4" fmla="*/ 21431 h 104775"/>
                    <a:gd name="connsiteX5" fmla="*/ 60484 w 104775"/>
                    <a:gd name="connsiteY5" fmla="*/ 4429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7 w 104775"/>
                    <a:gd name="connsiteY27" fmla="*/ 90297 h 104775"/>
                    <a:gd name="connsiteX28" fmla="*/ 90107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4299 w 104775"/>
                    <a:gd name="connsiteY31" fmla="*/ 55912 h 104775"/>
                    <a:gd name="connsiteX32" fmla="*/ 99536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1149"/>
                      </a:moveTo>
                      <a:lnTo>
                        <a:pt x="67247" y="51149"/>
                      </a:lnTo>
                      <a:lnTo>
                        <a:pt x="90107" y="28289"/>
                      </a:lnTo>
                      <a:cubicBezTo>
                        <a:pt x="92000" y="26421"/>
                        <a:pt x="92022" y="23372"/>
                        <a:pt x="90154" y="21479"/>
                      </a:cubicBezTo>
                      <a:cubicBezTo>
                        <a:pt x="88286" y="19585"/>
                        <a:pt x="85237" y="19563"/>
                        <a:pt x="83344" y="21431"/>
                      </a:cubicBezTo>
                      <a:lnTo>
                        <a:pt x="60484" y="4429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7" y="90297"/>
                      </a:cubicBezTo>
                      <a:cubicBezTo>
                        <a:pt x="91974" y="88429"/>
                        <a:pt x="91974" y="85402"/>
                        <a:pt x="90107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66" y="60674"/>
                        <a:pt x="104299" y="58542"/>
                        <a:pt x="104299" y="55912"/>
                      </a:cubicBezTo>
                      <a:cubicBezTo>
                        <a:pt x="104299" y="53282"/>
                        <a:pt x="102166" y="51149"/>
                        <a:pt x="99536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48526866-E228-4A4B-9AAC-DBF8397E011F}"/>
                    </a:ext>
                  </a:extLst>
                </p:cNvPr>
                <p:cNvSpPr/>
                <p:nvPr/>
              </p:nvSpPr>
              <p:spPr>
                <a:xfrm>
                  <a:off x="4789748" y="81161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244 h 104775"/>
                    <a:gd name="connsiteX1" fmla="*/ 67151 w 104775"/>
                    <a:gd name="connsiteY1" fmla="*/ 51244 h 104775"/>
                    <a:gd name="connsiteX2" fmla="*/ 90011 w 104775"/>
                    <a:gd name="connsiteY2" fmla="*/ 28384 h 104775"/>
                    <a:gd name="connsiteX3" fmla="*/ 90107 w 104775"/>
                    <a:gd name="connsiteY3" fmla="*/ 21526 h 104775"/>
                    <a:gd name="connsiteX4" fmla="*/ 83249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7 w 104775"/>
                    <a:gd name="connsiteY27" fmla="*/ 90297 h 104775"/>
                    <a:gd name="connsiteX28" fmla="*/ 90107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3526 w 104775"/>
                    <a:gd name="connsiteY31" fmla="*/ 55249 h 104775"/>
                    <a:gd name="connsiteX32" fmla="*/ 99441 w 104775"/>
                    <a:gd name="connsiteY32" fmla="*/ 512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244"/>
                      </a:moveTo>
                      <a:lnTo>
                        <a:pt x="67151" y="51244"/>
                      </a:lnTo>
                      <a:lnTo>
                        <a:pt x="90011" y="28384"/>
                      </a:lnTo>
                      <a:cubicBezTo>
                        <a:pt x="91931" y="26517"/>
                        <a:pt x="91974" y="23447"/>
                        <a:pt x="90107" y="21526"/>
                      </a:cubicBezTo>
                      <a:cubicBezTo>
                        <a:pt x="88239" y="19606"/>
                        <a:pt x="85169" y="19563"/>
                        <a:pt x="83249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7" y="90297"/>
                      </a:cubicBezTo>
                      <a:cubicBezTo>
                        <a:pt x="91974" y="88429"/>
                        <a:pt x="91974" y="85402"/>
                        <a:pt x="90107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37" y="60278"/>
                        <a:pt x="103923" y="57848"/>
                        <a:pt x="103526" y="55249"/>
                      </a:cubicBezTo>
                      <a:cubicBezTo>
                        <a:pt x="103207" y="53153"/>
                        <a:pt x="101542" y="51522"/>
                        <a:pt x="99441" y="512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2" name="Freeform: Shape 131">
                  <a:extLst>
                    <a:ext uri="{FF2B5EF4-FFF2-40B4-BE49-F238E27FC236}">
                      <a16:creationId xmlns:a16="http://schemas.microsoft.com/office/drawing/2014/main" id="{B792B8E0-95B9-47D2-9708-1D6B0F5AEA8D}"/>
                    </a:ext>
                  </a:extLst>
                </p:cNvPr>
                <p:cNvSpPr/>
                <p:nvPr/>
              </p:nvSpPr>
              <p:spPr>
                <a:xfrm>
                  <a:off x="4894619" y="71636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149 h 104775"/>
                    <a:gd name="connsiteX1" fmla="*/ 67151 w 104775"/>
                    <a:gd name="connsiteY1" fmla="*/ 51149 h 104775"/>
                    <a:gd name="connsiteX2" fmla="*/ 90011 w 104775"/>
                    <a:gd name="connsiteY2" fmla="*/ 28289 h 104775"/>
                    <a:gd name="connsiteX3" fmla="*/ 90059 w 104775"/>
                    <a:gd name="connsiteY3" fmla="*/ 21479 h 104775"/>
                    <a:gd name="connsiteX4" fmla="*/ 83248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6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4251 w 104775"/>
                    <a:gd name="connsiteY31" fmla="*/ 55864 h 104775"/>
                    <a:gd name="connsiteX32" fmla="*/ 99441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149"/>
                      </a:moveTo>
                      <a:lnTo>
                        <a:pt x="67151" y="51149"/>
                      </a:lnTo>
                      <a:lnTo>
                        <a:pt x="90011" y="28289"/>
                      </a:lnTo>
                      <a:cubicBezTo>
                        <a:pt x="91905" y="26421"/>
                        <a:pt x="91927" y="23372"/>
                        <a:pt x="90059" y="21479"/>
                      </a:cubicBezTo>
                      <a:cubicBezTo>
                        <a:pt x="88191" y="19585"/>
                        <a:pt x="85142" y="19563"/>
                        <a:pt x="83248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6" y="60674"/>
                      </a:lnTo>
                      <a:lnTo>
                        <a:pt x="99536" y="60674"/>
                      </a:lnTo>
                      <a:cubicBezTo>
                        <a:pt x="102166" y="60648"/>
                        <a:pt x="104278" y="58494"/>
                        <a:pt x="104251" y="55864"/>
                      </a:cubicBezTo>
                      <a:cubicBezTo>
                        <a:pt x="104224" y="53234"/>
                        <a:pt x="102071" y="51123"/>
                        <a:pt x="99441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0299B2F8-39F3-4FD2-91D8-9C60822D1221}"/>
                    </a:ext>
                  </a:extLst>
                </p:cNvPr>
                <p:cNvSpPr/>
                <p:nvPr/>
              </p:nvSpPr>
              <p:spPr>
                <a:xfrm>
                  <a:off x="4999394" y="811616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1244 h 104775"/>
                    <a:gd name="connsiteX1" fmla="*/ 67246 w 104775"/>
                    <a:gd name="connsiteY1" fmla="*/ 51244 h 104775"/>
                    <a:gd name="connsiteX2" fmla="*/ 90106 w 104775"/>
                    <a:gd name="connsiteY2" fmla="*/ 28384 h 104775"/>
                    <a:gd name="connsiteX3" fmla="*/ 90202 w 104775"/>
                    <a:gd name="connsiteY3" fmla="*/ 21526 h 104775"/>
                    <a:gd name="connsiteX4" fmla="*/ 83344 w 104775"/>
                    <a:gd name="connsiteY4" fmla="*/ 21431 h 104775"/>
                    <a:gd name="connsiteX5" fmla="*/ 60484 w 104775"/>
                    <a:gd name="connsiteY5" fmla="*/ 4429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6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3580 w 104775"/>
                    <a:gd name="connsiteY31" fmla="*/ 55288 h 104775"/>
                    <a:gd name="connsiteX32" fmla="*/ 99536 w 104775"/>
                    <a:gd name="connsiteY32" fmla="*/ 512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1244"/>
                      </a:moveTo>
                      <a:lnTo>
                        <a:pt x="67246" y="51244"/>
                      </a:lnTo>
                      <a:lnTo>
                        <a:pt x="90106" y="28384"/>
                      </a:lnTo>
                      <a:cubicBezTo>
                        <a:pt x="92027" y="26517"/>
                        <a:pt x="92070" y="23447"/>
                        <a:pt x="90202" y="21526"/>
                      </a:cubicBezTo>
                      <a:cubicBezTo>
                        <a:pt x="88334" y="19606"/>
                        <a:pt x="85264" y="19563"/>
                        <a:pt x="83344" y="21431"/>
                      </a:cubicBezTo>
                      <a:lnTo>
                        <a:pt x="60484" y="4429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6" y="60674"/>
                      </a:lnTo>
                      <a:lnTo>
                        <a:pt x="99536" y="60674"/>
                      </a:lnTo>
                      <a:cubicBezTo>
                        <a:pt x="102140" y="60303"/>
                        <a:pt x="103950" y="57892"/>
                        <a:pt x="103580" y="55288"/>
                      </a:cubicBezTo>
                      <a:cubicBezTo>
                        <a:pt x="103281" y="53190"/>
                        <a:pt x="101633" y="51544"/>
                        <a:pt x="99536" y="512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5029AFE6-A0CA-4670-B747-61A86117C397}"/>
                    </a:ext>
                  </a:extLst>
                </p:cNvPr>
                <p:cNvSpPr/>
                <p:nvPr/>
              </p:nvSpPr>
              <p:spPr>
                <a:xfrm>
                  <a:off x="5104264" y="71636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149 h 104775"/>
                    <a:gd name="connsiteX1" fmla="*/ 67151 w 104775"/>
                    <a:gd name="connsiteY1" fmla="*/ 51149 h 104775"/>
                    <a:gd name="connsiteX2" fmla="*/ 90011 w 104775"/>
                    <a:gd name="connsiteY2" fmla="*/ 28289 h 104775"/>
                    <a:gd name="connsiteX3" fmla="*/ 90059 w 104775"/>
                    <a:gd name="connsiteY3" fmla="*/ 21479 h 104775"/>
                    <a:gd name="connsiteX4" fmla="*/ 83249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7 w 104775"/>
                    <a:gd name="connsiteY27" fmla="*/ 90297 h 104775"/>
                    <a:gd name="connsiteX28" fmla="*/ 90107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441 w 104775"/>
                    <a:gd name="connsiteY30" fmla="*/ 60674 h 104775"/>
                    <a:gd name="connsiteX31" fmla="*/ 104203 w 104775"/>
                    <a:gd name="connsiteY31" fmla="*/ 55912 h 104775"/>
                    <a:gd name="connsiteX32" fmla="*/ 99441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149"/>
                      </a:moveTo>
                      <a:lnTo>
                        <a:pt x="67151" y="51149"/>
                      </a:lnTo>
                      <a:lnTo>
                        <a:pt x="90011" y="28289"/>
                      </a:lnTo>
                      <a:cubicBezTo>
                        <a:pt x="91905" y="26421"/>
                        <a:pt x="91927" y="23372"/>
                        <a:pt x="90059" y="21479"/>
                      </a:cubicBezTo>
                      <a:cubicBezTo>
                        <a:pt x="88191" y="19585"/>
                        <a:pt x="85142" y="19563"/>
                        <a:pt x="83249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7" y="90297"/>
                      </a:cubicBezTo>
                      <a:cubicBezTo>
                        <a:pt x="91974" y="88429"/>
                        <a:pt x="91974" y="85402"/>
                        <a:pt x="90107" y="83534"/>
                      </a:cubicBezTo>
                      <a:lnTo>
                        <a:pt x="67247" y="60674"/>
                      </a:lnTo>
                      <a:lnTo>
                        <a:pt x="99441" y="60674"/>
                      </a:lnTo>
                      <a:cubicBezTo>
                        <a:pt x="102071" y="60674"/>
                        <a:pt x="104203" y="58542"/>
                        <a:pt x="104203" y="55912"/>
                      </a:cubicBezTo>
                      <a:cubicBezTo>
                        <a:pt x="104203" y="53282"/>
                        <a:pt x="102071" y="51149"/>
                        <a:pt x="99441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5" name="Freeform: Shape 134">
                  <a:extLst>
                    <a:ext uri="{FF2B5EF4-FFF2-40B4-BE49-F238E27FC236}">
                      <a16:creationId xmlns:a16="http://schemas.microsoft.com/office/drawing/2014/main" id="{B661F932-27EE-4EFF-87C2-ACF874C28F86}"/>
                    </a:ext>
                  </a:extLst>
                </p:cNvPr>
                <p:cNvSpPr/>
                <p:nvPr/>
              </p:nvSpPr>
              <p:spPr>
                <a:xfrm>
                  <a:off x="5209134" y="81161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244 h 104775"/>
                    <a:gd name="connsiteX1" fmla="*/ 67151 w 104775"/>
                    <a:gd name="connsiteY1" fmla="*/ 51244 h 104775"/>
                    <a:gd name="connsiteX2" fmla="*/ 90011 w 104775"/>
                    <a:gd name="connsiteY2" fmla="*/ 28384 h 104775"/>
                    <a:gd name="connsiteX3" fmla="*/ 90106 w 104775"/>
                    <a:gd name="connsiteY3" fmla="*/ 21526 h 104775"/>
                    <a:gd name="connsiteX4" fmla="*/ 83249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3526 w 104775"/>
                    <a:gd name="connsiteY31" fmla="*/ 55249 h 104775"/>
                    <a:gd name="connsiteX32" fmla="*/ 99441 w 104775"/>
                    <a:gd name="connsiteY32" fmla="*/ 512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244"/>
                      </a:moveTo>
                      <a:lnTo>
                        <a:pt x="67151" y="51244"/>
                      </a:lnTo>
                      <a:lnTo>
                        <a:pt x="90011" y="28384"/>
                      </a:lnTo>
                      <a:cubicBezTo>
                        <a:pt x="91932" y="26517"/>
                        <a:pt x="91974" y="23447"/>
                        <a:pt x="90106" y="21526"/>
                      </a:cubicBezTo>
                      <a:cubicBezTo>
                        <a:pt x="88239" y="19606"/>
                        <a:pt x="85169" y="19563"/>
                        <a:pt x="83249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37" y="60278"/>
                        <a:pt x="103923" y="57848"/>
                        <a:pt x="103526" y="55249"/>
                      </a:cubicBezTo>
                      <a:cubicBezTo>
                        <a:pt x="103207" y="53153"/>
                        <a:pt x="101542" y="51522"/>
                        <a:pt x="99441" y="512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6" name="Freeform: Shape 135">
                  <a:extLst>
                    <a:ext uri="{FF2B5EF4-FFF2-40B4-BE49-F238E27FC236}">
                      <a16:creationId xmlns:a16="http://schemas.microsoft.com/office/drawing/2014/main" id="{0E7EDEC4-AC0A-4785-9E88-193F39435647}"/>
                    </a:ext>
                  </a:extLst>
                </p:cNvPr>
                <p:cNvSpPr/>
                <p:nvPr/>
              </p:nvSpPr>
              <p:spPr>
                <a:xfrm>
                  <a:off x="5313909" y="716366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1149 h 104775"/>
                    <a:gd name="connsiteX1" fmla="*/ 67247 w 104775"/>
                    <a:gd name="connsiteY1" fmla="*/ 51149 h 104775"/>
                    <a:gd name="connsiteX2" fmla="*/ 90106 w 104775"/>
                    <a:gd name="connsiteY2" fmla="*/ 28289 h 104775"/>
                    <a:gd name="connsiteX3" fmla="*/ 90154 w 104775"/>
                    <a:gd name="connsiteY3" fmla="*/ 21479 h 104775"/>
                    <a:gd name="connsiteX4" fmla="*/ 83344 w 104775"/>
                    <a:gd name="connsiteY4" fmla="*/ 21431 h 104775"/>
                    <a:gd name="connsiteX5" fmla="*/ 60484 w 104775"/>
                    <a:gd name="connsiteY5" fmla="*/ 4429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4299 w 104775"/>
                    <a:gd name="connsiteY31" fmla="*/ 55912 h 104775"/>
                    <a:gd name="connsiteX32" fmla="*/ 99536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1149"/>
                      </a:moveTo>
                      <a:lnTo>
                        <a:pt x="67247" y="51149"/>
                      </a:lnTo>
                      <a:lnTo>
                        <a:pt x="90106" y="28289"/>
                      </a:lnTo>
                      <a:cubicBezTo>
                        <a:pt x="92000" y="26421"/>
                        <a:pt x="92022" y="23372"/>
                        <a:pt x="90154" y="21479"/>
                      </a:cubicBezTo>
                      <a:cubicBezTo>
                        <a:pt x="88286" y="19585"/>
                        <a:pt x="85237" y="19563"/>
                        <a:pt x="83344" y="21431"/>
                      </a:cubicBezTo>
                      <a:lnTo>
                        <a:pt x="60484" y="4429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66" y="60674"/>
                        <a:pt x="104299" y="58542"/>
                        <a:pt x="104299" y="55912"/>
                      </a:cubicBezTo>
                      <a:cubicBezTo>
                        <a:pt x="104299" y="53282"/>
                        <a:pt x="102166" y="51149"/>
                        <a:pt x="99536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7" name="Freeform: Shape 136">
                  <a:extLst>
                    <a:ext uri="{FF2B5EF4-FFF2-40B4-BE49-F238E27FC236}">
                      <a16:creationId xmlns:a16="http://schemas.microsoft.com/office/drawing/2014/main" id="{20B5A8E6-679B-4D70-8F97-63E7135F539E}"/>
                    </a:ext>
                  </a:extLst>
                </p:cNvPr>
                <p:cNvSpPr/>
                <p:nvPr/>
              </p:nvSpPr>
              <p:spPr>
                <a:xfrm>
                  <a:off x="4684878" y="919058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4 h 104775"/>
                    <a:gd name="connsiteX1" fmla="*/ 67247 w 104775"/>
                    <a:gd name="connsiteY1" fmla="*/ 50864 h 104775"/>
                    <a:gd name="connsiteX2" fmla="*/ 90107 w 104775"/>
                    <a:gd name="connsiteY2" fmla="*/ 28004 h 104775"/>
                    <a:gd name="connsiteX3" fmla="*/ 90107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4"/>
                      </a:moveTo>
                      <a:lnTo>
                        <a:pt x="67247" y="50864"/>
                      </a:lnTo>
                      <a:lnTo>
                        <a:pt x="90107" y="28004"/>
                      </a:lnTo>
                      <a:cubicBezTo>
                        <a:pt x="91974" y="26136"/>
                        <a:pt x="91974" y="23109"/>
                        <a:pt x="90107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66" y="60389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4"/>
                        <a:pt x="99536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BFB1DD90-1438-458C-9F48-E2611682EF92}"/>
                    </a:ext>
                  </a:extLst>
                </p:cNvPr>
                <p:cNvSpPr/>
                <p:nvPr/>
              </p:nvSpPr>
              <p:spPr>
                <a:xfrm>
                  <a:off x="4789748" y="101430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39" name="Freeform: Shape 138">
                  <a:extLst>
                    <a:ext uri="{FF2B5EF4-FFF2-40B4-BE49-F238E27FC236}">
                      <a16:creationId xmlns:a16="http://schemas.microsoft.com/office/drawing/2014/main" id="{03C1BD7F-216D-419D-856F-434E17A4B69A}"/>
                    </a:ext>
                  </a:extLst>
                </p:cNvPr>
                <p:cNvSpPr/>
                <p:nvPr/>
              </p:nvSpPr>
              <p:spPr>
                <a:xfrm>
                  <a:off x="4894619" y="91905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289 h 104775"/>
                    <a:gd name="connsiteX3" fmla="*/ 90011 w 104775"/>
                    <a:gd name="connsiteY3" fmla="*/ 21527 h 104775"/>
                    <a:gd name="connsiteX4" fmla="*/ 83248 w 104775"/>
                    <a:gd name="connsiteY4" fmla="*/ 21527 h 104775"/>
                    <a:gd name="connsiteX5" fmla="*/ 60389 w 104775"/>
                    <a:gd name="connsiteY5" fmla="*/ 44387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6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4251 w 104775"/>
                    <a:gd name="connsiteY31" fmla="*/ 55578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289"/>
                      </a:lnTo>
                      <a:cubicBezTo>
                        <a:pt x="91879" y="26421"/>
                        <a:pt x="91879" y="23394"/>
                        <a:pt x="90011" y="21527"/>
                      </a:cubicBezTo>
                      <a:cubicBezTo>
                        <a:pt x="88143" y="19659"/>
                        <a:pt x="85116" y="19659"/>
                        <a:pt x="83248" y="21527"/>
                      </a:cubicBezTo>
                      <a:lnTo>
                        <a:pt x="60389" y="44387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6" y="60389"/>
                      </a:lnTo>
                      <a:lnTo>
                        <a:pt x="99536" y="60389"/>
                      </a:lnTo>
                      <a:cubicBezTo>
                        <a:pt x="102166" y="60362"/>
                        <a:pt x="104278" y="58208"/>
                        <a:pt x="104251" y="55578"/>
                      </a:cubicBezTo>
                      <a:cubicBezTo>
                        <a:pt x="104224" y="52949"/>
                        <a:pt x="102071" y="50837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6993279A-F0FB-412F-ABEB-8F0AA0048514}"/>
                    </a:ext>
                  </a:extLst>
                </p:cNvPr>
                <p:cNvSpPr/>
                <p:nvPr/>
              </p:nvSpPr>
              <p:spPr>
                <a:xfrm>
                  <a:off x="4999394" y="1014308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959 h 104775"/>
                    <a:gd name="connsiteX1" fmla="*/ 67246 w 104775"/>
                    <a:gd name="connsiteY1" fmla="*/ 50959 h 104775"/>
                    <a:gd name="connsiteX2" fmla="*/ 90011 w 104775"/>
                    <a:gd name="connsiteY2" fmla="*/ 28289 h 104775"/>
                    <a:gd name="connsiteX3" fmla="*/ 90011 w 104775"/>
                    <a:gd name="connsiteY3" fmla="*/ 21527 h 104775"/>
                    <a:gd name="connsiteX4" fmla="*/ 83248 w 104775"/>
                    <a:gd name="connsiteY4" fmla="*/ 21527 h 104775"/>
                    <a:gd name="connsiteX5" fmla="*/ 60389 w 104775"/>
                    <a:gd name="connsiteY5" fmla="*/ 44387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6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80 w 104775"/>
                    <a:gd name="connsiteY31" fmla="*/ 55002 h 104775"/>
                    <a:gd name="connsiteX32" fmla="*/ 99536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959"/>
                      </a:moveTo>
                      <a:lnTo>
                        <a:pt x="67246" y="50959"/>
                      </a:lnTo>
                      <a:lnTo>
                        <a:pt x="90011" y="28289"/>
                      </a:lnTo>
                      <a:cubicBezTo>
                        <a:pt x="91879" y="26421"/>
                        <a:pt x="91879" y="23394"/>
                        <a:pt x="90011" y="21527"/>
                      </a:cubicBezTo>
                      <a:cubicBezTo>
                        <a:pt x="88143" y="19659"/>
                        <a:pt x="85116" y="19659"/>
                        <a:pt x="83248" y="21527"/>
                      </a:cubicBezTo>
                      <a:lnTo>
                        <a:pt x="60389" y="44387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6" y="60389"/>
                      </a:lnTo>
                      <a:lnTo>
                        <a:pt x="99536" y="60389"/>
                      </a:lnTo>
                      <a:cubicBezTo>
                        <a:pt x="102140" y="60017"/>
                        <a:pt x="103950" y="57606"/>
                        <a:pt x="103580" y="55002"/>
                      </a:cubicBezTo>
                      <a:cubicBezTo>
                        <a:pt x="103281" y="52905"/>
                        <a:pt x="101633" y="51258"/>
                        <a:pt x="99536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B8332D91-2CAE-4279-855B-B2C6998E5D81}"/>
                    </a:ext>
                  </a:extLst>
                </p:cNvPr>
                <p:cNvSpPr/>
                <p:nvPr/>
              </p:nvSpPr>
              <p:spPr>
                <a:xfrm>
                  <a:off x="5104264" y="91905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004 h 104775"/>
                    <a:gd name="connsiteX3" fmla="*/ 90011 w 104775"/>
                    <a:gd name="connsiteY3" fmla="*/ 21241 h 104775"/>
                    <a:gd name="connsiteX4" fmla="*/ 83249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441 w 104775"/>
                    <a:gd name="connsiteY30" fmla="*/ 60389 h 104775"/>
                    <a:gd name="connsiteX31" fmla="*/ 104203 w 104775"/>
                    <a:gd name="connsiteY31" fmla="*/ 55626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004"/>
                      </a:lnTo>
                      <a:cubicBezTo>
                        <a:pt x="91879" y="26136"/>
                        <a:pt x="91879" y="23109"/>
                        <a:pt x="90011" y="21241"/>
                      </a:cubicBezTo>
                      <a:cubicBezTo>
                        <a:pt x="88143" y="19373"/>
                        <a:pt x="85116" y="19373"/>
                        <a:pt x="83249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8"/>
                      </a:cubicBezTo>
                      <a:lnTo>
                        <a:pt x="67247" y="60389"/>
                      </a:lnTo>
                      <a:lnTo>
                        <a:pt x="99441" y="60389"/>
                      </a:lnTo>
                      <a:cubicBezTo>
                        <a:pt x="102071" y="60389"/>
                        <a:pt x="104203" y="58256"/>
                        <a:pt x="104203" y="55626"/>
                      </a:cubicBezTo>
                      <a:cubicBezTo>
                        <a:pt x="104203" y="52996"/>
                        <a:pt x="102071" y="50864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EC2486F0-E3DE-4CCF-8D2A-E089F96BD44D}"/>
                    </a:ext>
                  </a:extLst>
                </p:cNvPr>
                <p:cNvSpPr/>
                <p:nvPr/>
              </p:nvSpPr>
              <p:spPr>
                <a:xfrm>
                  <a:off x="5209134" y="101430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4554B417-7E5D-430A-8C7D-0929B08364E0}"/>
                    </a:ext>
                  </a:extLst>
                </p:cNvPr>
                <p:cNvSpPr/>
                <p:nvPr/>
              </p:nvSpPr>
              <p:spPr>
                <a:xfrm>
                  <a:off x="5313909" y="919058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4 h 104775"/>
                    <a:gd name="connsiteX1" fmla="*/ 67247 w 104775"/>
                    <a:gd name="connsiteY1" fmla="*/ 50864 h 104775"/>
                    <a:gd name="connsiteX2" fmla="*/ 90106 w 104775"/>
                    <a:gd name="connsiteY2" fmla="*/ 28004 h 104775"/>
                    <a:gd name="connsiteX3" fmla="*/ 90106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4"/>
                      </a:moveTo>
                      <a:lnTo>
                        <a:pt x="67247" y="50864"/>
                      </a:lnTo>
                      <a:lnTo>
                        <a:pt x="90106" y="28004"/>
                      </a:lnTo>
                      <a:cubicBezTo>
                        <a:pt x="91974" y="26136"/>
                        <a:pt x="91974" y="23109"/>
                        <a:pt x="90106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66" y="60389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4"/>
                        <a:pt x="99536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</p:grp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0C1E2817-29C6-41DA-9E5A-65BC5984876D}"/>
                  </a:ext>
                </a:extLst>
              </p:cNvPr>
              <p:cNvSpPr/>
              <p:nvPr/>
            </p:nvSpPr>
            <p:spPr>
              <a:xfrm>
                <a:off x="4631830" y="501459"/>
                <a:ext cx="1150000" cy="62249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9FE6A4CC-6145-473A-A0BF-BEC2FA3ABA59}"/>
                  </a:ext>
                </a:extLst>
              </p:cNvPr>
              <p:cNvSpPr/>
              <p:nvPr/>
            </p:nvSpPr>
            <p:spPr>
              <a:xfrm rot="5400000">
                <a:off x="4343961" y="848270"/>
                <a:ext cx="1265000" cy="68474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19347B1-68AE-4A36-872F-432F72C5AB77}"/>
                  </a:ext>
                </a:extLst>
              </p:cNvPr>
              <p:cNvSpPr/>
              <p:nvPr/>
            </p:nvSpPr>
            <p:spPr>
              <a:xfrm>
                <a:off x="4631830" y="590792"/>
                <a:ext cx="1150000" cy="62249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2F84E384-78CE-4D69-AFFD-C592FEF1F7C3}"/>
                  </a:ext>
                </a:extLst>
              </p:cNvPr>
              <p:cNvSpPr/>
              <p:nvPr/>
            </p:nvSpPr>
            <p:spPr>
              <a:xfrm rot="5400000">
                <a:off x="4245694" y="848271"/>
                <a:ext cx="1265000" cy="68474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144" name="Group 143" descr="Xmas Gift Box">
            <a:extLst>
              <a:ext uri="{FF2B5EF4-FFF2-40B4-BE49-F238E27FC236}">
                <a16:creationId xmlns:a16="http://schemas.microsoft.com/office/drawing/2014/main" id="{BBED6C61-7DBC-46C8-A9EC-90936BB15DBA}"/>
              </a:ext>
            </a:extLst>
          </p:cNvPr>
          <p:cNvGrpSpPr/>
          <p:nvPr userDrawn="1"/>
        </p:nvGrpSpPr>
        <p:grpSpPr>
          <a:xfrm rot="21445599">
            <a:off x="2848692" y="4946714"/>
            <a:ext cx="1995222" cy="1069098"/>
            <a:chOff x="7087069" y="854696"/>
            <a:chExt cx="1362764" cy="730208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61376637-B005-4487-87B6-098F1FD8E304}"/>
                </a:ext>
              </a:extLst>
            </p:cNvPr>
            <p:cNvSpPr/>
            <p:nvPr/>
          </p:nvSpPr>
          <p:spPr>
            <a:xfrm>
              <a:off x="7087069" y="854696"/>
              <a:ext cx="801300" cy="730208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0DA8A8EE-C6AB-4576-A352-F99A67869D6A}"/>
                </a:ext>
              </a:extLst>
            </p:cNvPr>
            <p:cNvGrpSpPr/>
            <p:nvPr/>
          </p:nvGrpSpPr>
          <p:grpSpPr>
            <a:xfrm>
              <a:off x="7276476" y="909351"/>
              <a:ext cx="1173357" cy="609542"/>
              <a:chOff x="7276476" y="909351"/>
              <a:chExt cx="1173357" cy="609542"/>
            </a:xfrm>
          </p:grpSpPr>
          <p:sp>
            <p:nvSpPr>
              <p:cNvPr id="147" name="Rectangle: Rounded Corners 146">
                <a:extLst>
                  <a:ext uri="{FF2B5EF4-FFF2-40B4-BE49-F238E27FC236}">
                    <a16:creationId xmlns:a16="http://schemas.microsoft.com/office/drawing/2014/main" id="{E57CA936-2A06-4C7C-973D-730625B0ACAF}"/>
                  </a:ext>
                </a:extLst>
              </p:cNvPr>
              <p:cNvSpPr/>
              <p:nvPr/>
            </p:nvSpPr>
            <p:spPr>
              <a:xfrm rot="21127135">
                <a:off x="8396278" y="1292219"/>
                <a:ext cx="45719" cy="20955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8" name="Rectangle: Rounded Corners 147">
                <a:extLst>
                  <a:ext uri="{FF2B5EF4-FFF2-40B4-BE49-F238E27FC236}">
                    <a16:creationId xmlns:a16="http://schemas.microsoft.com/office/drawing/2014/main" id="{9AF00D08-0D5A-4097-A6BE-A24BAB431BB4}"/>
                  </a:ext>
                </a:extLst>
              </p:cNvPr>
              <p:cNvSpPr/>
              <p:nvPr/>
            </p:nvSpPr>
            <p:spPr>
              <a:xfrm rot="21127135">
                <a:off x="7290634" y="934373"/>
                <a:ext cx="45719" cy="20955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60B6F60A-0898-4D41-977B-6A060EA92EBA}"/>
                  </a:ext>
                </a:extLst>
              </p:cNvPr>
              <p:cNvSpPr/>
              <p:nvPr/>
            </p:nvSpPr>
            <p:spPr>
              <a:xfrm>
                <a:off x="7292506" y="918062"/>
                <a:ext cx="1150000" cy="593887"/>
              </a:xfrm>
              <a:prstGeom prst="roundRect">
                <a:avLst>
                  <a:gd name="adj" fmla="val 4237"/>
                </a:avLst>
              </a:prstGeom>
              <a:pattFill prst="wdDnDiag">
                <a:fgClr>
                  <a:schemeClr val="accent4"/>
                </a:fgClr>
                <a:bgClr>
                  <a:schemeClr val="accent4">
                    <a:lumMod val="50000"/>
                  </a:schemeClr>
                </a:bgClr>
              </a:patt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D70C0D5D-EE35-4F03-95D4-078C2F46CC4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0800000">
                <a:off x="7276476" y="909351"/>
                <a:ext cx="1173357" cy="609542"/>
                <a:chOff x="7943966" y="2831650"/>
                <a:chExt cx="2026019" cy="1052484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C1157F9B-E9EC-484B-BC16-52066D3652C9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8205245" y="3293963"/>
                  <a:ext cx="197973" cy="590171"/>
                  <a:chOff x="8634005" y="3151357"/>
                  <a:chExt cx="683455" cy="2037432"/>
                </a:xfrm>
              </p:grpSpPr>
              <p:sp>
                <p:nvSpPr>
                  <p:cNvPr id="173" name="Rectangle: Top Corners Rounded 172">
                    <a:extLst>
                      <a:ext uri="{FF2B5EF4-FFF2-40B4-BE49-F238E27FC236}">
                        <a16:creationId xmlns:a16="http://schemas.microsoft.com/office/drawing/2014/main" id="{7E77EE1A-97FD-4146-A20A-808A6793CDAE}"/>
                      </a:ext>
                    </a:extLst>
                  </p:cNvPr>
                  <p:cNvSpPr/>
                  <p:nvPr/>
                </p:nvSpPr>
                <p:spPr>
                  <a:xfrm>
                    <a:off x="8634005" y="3151357"/>
                    <a:ext cx="683455" cy="2031083"/>
                  </a:xfrm>
                  <a:prstGeom prst="round2SameRect">
                    <a:avLst>
                      <a:gd name="adj1" fmla="val 29898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177" name="Group 176">
                    <a:extLst>
                      <a:ext uri="{FF2B5EF4-FFF2-40B4-BE49-F238E27FC236}">
                        <a16:creationId xmlns:a16="http://schemas.microsoft.com/office/drawing/2014/main" id="{2BA06757-5FD6-48D5-B446-559B061CDF70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09" y="3151357"/>
                    <a:ext cx="541846" cy="2037432"/>
                    <a:chOff x="8701635" y="3151357"/>
                    <a:chExt cx="541846" cy="2037432"/>
                  </a:xfrm>
                </p:grpSpPr>
                <p:cxnSp>
                  <p:nvCxnSpPr>
                    <p:cNvPr id="181" name="Straight Connector 180">
                      <a:extLst>
                        <a:ext uri="{FF2B5EF4-FFF2-40B4-BE49-F238E27FC236}">
                          <a16:creationId xmlns:a16="http://schemas.microsoft.com/office/drawing/2014/main" id="{246EF414-DF5F-422F-962D-B315CA79D3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81" y="3151357"/>
                      <a:ext cx="0" cy="2031083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Straight Connector 129">
                      <a:extLst>
                        <a:ext uri="{FF2B5EF4-FFF2-40B4-BE49-F238E27FC236}">
                          <a16:creationId xmlns:a16="http://schemas.microsoft.com/office/drawing/2014/main" id="{0CA2F414-59B9-4414-A08C-5418C2C6C19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692443" y="4166898"/>
                      <a:ext cx="2031083" cy="12700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43940539-7379-41D9-94DA-CB3CB4AF32EE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 rot="16200000">
                  <a:off x="9084588" y="2410522"/>
                  <a:ext cx="197973" cy="1572821"/>
                  <a:chOff x="8634011" y="3151357"/>
                  <a:chExt cx="683455" cy="5429798"/>
                </a:xfrm>
              </p:grpSpPr>
              <p:sp>
                <p:nvSpPr>
                  <p:cNvPr id="164" name="Rectangle: Top Corners Rounded 163">
                    <a:extLst>
                      <a:ext uri="{FF2B5EF4-FFF2-40B4-BE49-F238E27FC236}">
                        <a16:creationId xmlns:a16="http://schemas.microsoft.com/office/drawing/2014/main" id="{D24962C1-8383-4605-88C3-A6A22F34BD03}"/>
                      </a:ext>
                    </a:extLst>
                  </p:cNvPr>
                  <p:cNvSpPr/>
                  <p:nvPr/>
                </p:nvSpPr>
                <p:spPr>
                  <a:xfrm>
                    <a:off x="8634011" y="3151357"/>
                    <a:ext cx="683455" cy="5429798"/>
                  </a:xfrm>
                  <a:prstGeom prst="round2SameRect">
                    <a:avLst>
                      <a:gd name="adj1" fmla="val 29898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166" name="Group 165">
                    <a:extLst>
                      <a:ext uri="{FF2B5EF4-FFF2-40B4-BE49-F238E27FC236}">
                        <a16:creationId xmlns:a16="http://schemas.microsoft.com/office/drawing/2014/main" id="{DC07EA18-D55D-46B3-87C8-AEA5DC1BE07F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26" y="3213401"/>
                    <a:ext cx="541823" cy="5367754"/>
                    <a:chOff x="8701652" y="3213401"/>
                    <a:chExt cx="541823" cy="5367754"/>
                  </a:xfrm>
                </p:grpSpPr>
                <p:cxnSp>
                  <p:nvCxnSpPr>
                    <p:cNvPr id="167" name="Straight Connector 166">
                      <a:extLst>
                        <a:ext uri="{FF2B5EF4-FFF2-40B4-BE49-F238E27FC236}">
                          <a16:creationId xmlns:a16="http://schemas.microsoft.com/office/drawing/2014/main" id="{D46F8D0A-7712-4CE4-AC76-6C20DD8BA0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75" y="3430869"/>
                      <a:ext cx="0" cy="5150286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Straight Connector 129">
                      <a:extLst>
                        <a:ext uri="{FF2B5EF4-FFF2-40B4-BE49-F238E27FC236}">
                          <a16:creationId xmlns:a16="http://schemas.microsoft.com/office/drawing/2014/main" id="{D6CE4A67-64AC-44DC-9621-F6F0D118C7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025558" y="5889495"/>
                      <a:ext cx="5364892" cy="12703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53" name="Group 152">
                  <a:extLst>
                    <a:ext uri="{FF2B5EF4-FFF2-40B4-BE49-F238E27FC236}">
                      <a16:creationId xmlns:a16="http://schemas.microsoft.com/office/drawing/2014/main" id="{C2BAA61D-DA68-4C2C-9824-E0457B8FCC1C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8205245" y="2831650"/>
                  <a:ext cx="197973" cy="276550"/>
                  <a:chOff x="8634005" y="3151357"/>
                  <a:chExt cx="683455" cy="2037432"/>
                </a:xfrm>
              </p:grpSpPr>
              <p:sp>
                <p:nvSpPr>
                  <p:cNvPr id="160" name="Rectangle: Top Corners Rounded 159">
                    <a:extLst>
                      <a:ext uri="{FF2B5EF4-FFF2-40B4-BE49-F238E27FC236}">
                        <a16:creationId xmlns:a16="http://schemas.microsoft.com/office/drawing/2014/main" id="{26C5E8E1-FA97-46DE-B2D8-F2B28738D11A}"/>
                      </a:ext>
                    </a:extLst>
                  </p:cNvPr>
                  <p:cNvSpPr/>
                  <p:nvPr/>
                </p:nvSpPr>
                <p:spPr>
                  <a:xfrm>
                    <a:off x="8634005" y="3151357"/>
                    <a:ext cx="683455" cy="2031083"/>
                  </a:xfrm>
                  <a:prstGeom prst="round2SameRect">
                    <a:avLst>
                      <a:gd name="adj1" fmla="val 28294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161" name="Group 160">
                    <a:extLst>
                      <a:ext uri="{FF2B5EF4-FFF2-40B4-BE49-F238E27FC236}">
                        <a16:creationId xmlns:a16="http://schemas.microsoft.com/office/drawing/2014/main" id="{80010EDE-A8B5-4DAC-B0A9-2D5E80FBE92E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09" y="3151357"/>
                    <a:ext cx="541846" cy="2037432"/>
                    <a:chOff x="8701635" y="3151357"/>
                    <a:chExt cx="541846" cy="2037432"/>
                  </a:xfrm>
                </p:grpSpPr>
                <p:cxnSp>
                  <p:nvCxnSpPr>
                    <p:cNvPr id="162" name="Straight Connector 161">
                      <a:extLst>
                        <a:ext uri="{FF2B5EF4-FFF2-40B4-BE49-F238E27FC236}">
                          <a16:creationId xmlns:a16="http://schemas.microsoft.com/office/drawing/2014/main" id="{0F773987-9209-4F45-B135-18C9949469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81" y="3151357"/>
                      <a:ext cx="0" cy="2031083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29">
                      <a:extLst>
                        <a:ext uri="{FF2B5EF4-FFF2-40B4-BE49-F238E27FC236}">
                          <a16:creationId xmlns:a16="http://schemas.microsoft.com/office/drawing/2014/main" id="{1A55931D-FA72-490C-B731-D90307399E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692443" y="4166898"/>
                      <a:ext cx="2031083" cy="12700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54" name="Group 153">
                  <a:extLst>
                    <a:ext uri="{FF2B5EF4-FFF2-40B4-BE49-F238E27FC236}">
                      <a16:creationId xmlns:a16="http://schemas.microsoft.com/office/drawing/2014/main" id="{13C770E3-824F-4F6D-8AD3-3A417111F51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 rot="16200000">
                  <a:off x="7982823" y="3059088"/>
                  <a:ext cx="197973" cy="275688"/>
                  <a:chOff x="8634005" y="3151357"/>
                  <a:chExt cx="683455" cy="2031083"/>
                </a:xfrm>
              </p:grpSpPr>
              <p:sp>
                <p:nvSpPr>
                  <p:cNvPr id="156" name="Rectangle: Top Corners Rounded 155">
                    <a:extLst>
                      <a:ext uri="{FF2B5EF4-FFF2-40B4-BE49-F238E27FC236}">
                        <a16:creationId xmlns:a16="http://schemas.microsoft.com/office/drawing/2014/main" id="{1BEB3F08-0A05-4DE9-A9DC-C8ACC3F0FDE1}"/>
                      </a:ext>
                    </a:extLst>
                  </p:cNvPr>
                  <p:cNvSpPr/>
                  <p:nvPr/>
                </p:nvSpPr>
                <p:spPr>
                  <a:xfrm>
                    <a:off x="8634005" y="3151357"/>
                    <a:ext cx="683455" cy="2031083"/>
                  </a:xfrm>
                  <a:prstGeom prst="round2SameRect">
                    <a:avLst>
                      <a:gd name="adj1" fmla="val 28294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157" name="Group 156">
                    <a:extLst>
                      <a:ext uri="{FF2B5EF4-FFF2-40B4-BE49-F238E27FC236}">
                        <a16:creationId xmlns:a16="http://schemas.microsoft.com/office/drawing/2014/main" id="{15100278-B071-4FA3-83E7-3A4F0B9082C0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08" y="3211928"/>
                    <a:ext cx="541850" cy="1868502"/>
                    <a:chOff x="8701634" y="3211928"/>
                    <a:chExt cx="541850" cy="1868502"/>
                  </a:xfrm>
                </p:grpSpPr>
                <p:cxnSp>
                  <p:nvCxnSpPr>
                    <p:cNvPr id="158" name="Straight Connector 157">
                      <a:extLst>
                        <a:ext uri="{FF2B5EF4-FFF2-40B4-BE49-F238E27FC236}">
                          <a16:creationId xmlns:a16="http://schemas.microsoft.com/office/drawing/2014/main" id="{8FB2AC44-5F63-4E46-8EB9-8A57B2B3A53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84" y="3211928"/>
                      <a:ext cx="0" cy="1831828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Straight Connector 129">
                      <a:extLst>
                        <a:ext uri="{FF2B5EF4-FFF2-40B4-BE49-F238E27FC236}">
                          <a16:creationId xmlns:a16="http://schemas.microsoft.com/office/drawing/2014/main" id="{11DB9C54-006E-461E-83C6-F154A4E21A9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792069" y="4158162"/>
                      <a:ext cx="1831833" cy="12703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55" name="Rectangle: Rounded Corners 154">
                  <a:extLst>
                    <a:ext uri="{FF2B5EF4-FFF2-40B4-BE49-F238E27FC236}">
                      <a16:creationId xmlns:a16="http://schemas.microsoft.com/office/drawing/2014/main" id="{99BE5925-19C7-4855-AFC8-49032F09CFAD}"/>
                    </a:ext>
                  </a:extLst>
                </p:cNvPr>
                <p:cNvSpPr/>
                <p:nvPr/>
              </p:nvSpPr>
              <p:spPr>
                <a:xfrm>
                  <a:off x="8165956" y="3057894"/>
                  <a:ext cx="276550" cy="28223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3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  <a:effectLst>
                  <a:outerShdw blurRad="127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noProof="0"/>
                </a:p>
              </p:txBody>
            </p:sp>
          </p:grpSp>
        </p:grpSp>
      </p:grpSp>
      <p:grpSp>
        <p:nvGrpSpPr>
          <p:cNvPr id="186" name="Group 185" descr="Xmas Gift Box">
            <a:extLst>
              <a:ext uri="{FF2B5EF4-FFF2-40B4-BE49-F238E27FC236}">
                <a16:creationId xmlns:a16="http://schemas.microsoft.com/office/drawing/2014/main" id="{615EE330-0EEB-41FF-BC33-4115F872D9BC}"/>
              </a:ext>
            </a:extLst>
          </p:cNvPr>
          <p:cNvGrpSpPr/>
          <p:nvPr userDrawn="1"/>
        </p:nvGrpSpPr>
        <p:grpSpPr>
          <a:xfrm rot="179007">
            <a:off x="3110260" y="2836819"/>
            <a:ext cx="2631383" cy="2082743"/>
            <a:chOff x="5498654" y="359964"/>
            <a:chExt cx="1485346" cy="1175654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0BC78F27-35E2-4412-BEF4-735E65667831}"/>
                </a:ext>
              </a:extLst>
            </p:cNvPr>
            <p:cNvSpPr/>
            <p:nvPr/>
          </p:nvSpPr>
          <p:spPr>
            <a:xfrm>
              <a:off x="5498654" y="359964"/>
              <a:ext cx="801300" cy="117565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0" name="Rectangle: Rounded Corners 189">
              <a:extLst>
                <a:ext uri="{FF2B5EF4-FFF2-40B4-BE49-F238E27FC236}">
                  <a16:creationId xmlns:a16="http://schemas.microsoft.com/office/drawing/2014/main" id="{A390CFCA-E745-4689-94C0-C84B3EDDAAE0}"/>
                </a:ext>
              </a:extLst>
            </p:cNvPr>
            <p:cNvSpPr/>
            <p:nvPr/>
          </p:nvSpPr>
          <p:spPr>
            <a:xfrm>
              <a:off x="5834000" y="361950"/>
              <a:ext cx="1150000" cy="1150000"/>
            </a:xfrm>
            <a:prstGeom prst="roundRect">
              <a:avLst>
                <a:gd name="adj" fmla="val 2794"/>
              </a:avLst>
            </a:prstGeom>
            <a:pattFill prst="dkVert">
              <a:fgClr>
                <a:schemeClr val="accent3"/>
              </a:fgClr>
              <a:bgClr>
                <a:schemeClr val="accent3">
                  <a:lumMod val="75000"/>
                </a:schemeClr>
              </a:bgClr>
            </a:patt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3350" h="31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3" name="Graphic 15">
              <a:extLst>
                <a:ext uri="{FF2B5EF4-FFF2-40B4-BE49-F238E27FC236}">
                  <a16:creationId xmlns:a16="http://schemas.microsoft.com/office/drawing/2014/main" id="{AB10E28F-E4E5-40E6-8611-8BCF3068E88B}"/>
                </a:ext>
              </a:extLst>
            </p:cNvPr>
            <p:cNvSpPr/>
            <p:nvPr/>
          </p:nvSpPr>
          <p:spPr>
            <a:xfrm>
              <a:off x="5837585" y="727446"/>
              <a:ext cx="664728" cy="721655"/>
            </a:xfrm>
            <a:custGeom>
              <a:avLst/>
              <a:gdLst>
                <a:gd name="connsiteX0" fmla="*/ 100121 w 549361"/>
                <a:gd name="connsiteY0" fmla="*/ 256461 h 596408"/>
                <a:gd name="connsiteX1" fmla="*/ 173224 w 549361"/>
                <a:gd name="connsiteY1" fmla="*/ 231128 h 596408"/>
                <a:gd name="connsiteX2" fmla="*/ 112425 w 549361"/>
                <a:gd name="connsiteY2" fmla="*/ 186977 h 596408"/>
                <a:gd name="connsiteX3" fmla="*/ 205071 w 549361"/>
                <a:gd name="connsiteY3" fmla="*/ 152234 h 596408"/>
                <a:gd name="connsiteX4" fmla="*/ 168158 w 549361"/>
                <a:gd name="connsiteY4" fmla="*/ 124730 h 596408"/>
                <a:gd name="connsiteX5" fmla="*/ 274556 w 549361"/>
                <a:gd name="connsiteY5" fmla="*/ 9646 h 596408"/>
                <a:gd name="connsiteX6" fmla="*/ 381678 w 549361"/>
                <a:gd name="connsiteY6" fmla="*/ 124730 h 596408"/>
                <a:gd name="connsiteX7" fmla="*/ 344764 w 549361"/>
                <a:gd name="connsiteY7" fmla="*/ 152234 h 596408"/>
                <a:gd name="connsiteX8" fmla="*/ 437410 w 549361"/>
                <a:gd name="connsiteY8" fmla="*/ 186977 h 596408"/>
                <a:gd name="connsiteX9" fmla="*/ 376611 w 549361"/>
                <a:gd name="connsiteY9" fmla="*/ 231128 h 596408"/>
                <a:gd name="connsiteX10" fmla="*/ 448991 w 549361"/>
                <a:gd name="connsiteY10" fmla="*/ 256461 h 596408"/>
                <a:gd name="connsiteX11" fmla="*/ 371545 w 549361"/>
                <a:gd name="connsiteY11" fmla="*/ 311470 h 596408"/>
                <a:gd name="connsiteX12" fmla="*/ 540189 w 549361"/>
                <a:gd name="connsiteY12" fmla="*/ 386744 h 596408"/>
                <a:gd name="connsiteX13" fmla="*/ 304232 w 549361"/>
                <a:gd name="connsiteY13" fmla="*/ 503276 h 596408"/>
                <a:gd name="connsiteX14" fmla="*/ 304232 w 549361"/>
                <a:gd name="connsiteY14" fmla="*/ 587236 h 596408"/>
                <a:gd name="connsiteX15" fmla="*/ 245604 w 549361"/>
                <a:gd name="connsiteY15" fmla="*/ 587236 h 596408"/>
                <a:gd name="connsiteX16" fmla="*/ 245604 w 549361"/>
                <a:gd name="connsiteY16" fmla="*/ 503276 h 596408"/>
                <a:gd name="connsiteX17" fmla="*/ 9646 w 549361"/>
                <a:gd name="connsiteY17" fmla="*/ 386744 h 596408"/>
                <a:gd name="connsiteX18" fmla="*/ 178291 w 549361"/>
                <a:gd name="connsiteY18" fmla="*/ 311470 h 596408"/>
                <a:gd name="connsiteX19" fmla="*/ 100121 w 549361"/>
                <a:gd name="connsiteY19" fmla="*/ 256461 h 596408"/>
                <a:gd name="connsiteX20" fmla="*/ 172501 w 549361"/>
                <a:gd name="connsiteY20" fmla="*/ 176843 h 596408"/>
                <a:gd name="connsiteX21" fmla="*/ 177567 w 549361"/>
                <a:gd name="connsiteY21" fmla="*/ 192043 h 596408"/>
                <a:gd name="connsiteX22" fmla="*/ 192767 w 549361"/>
                <a:gd name="connsiteY22" fmla="*/ 192043 h 596408"/>
                <a:gd name="connsiteX23" fmla="*/ 180462 w 549361"/>
                <a:gd name="connsiteY23" fmla="*/ 200729 h 596408"/>
                <a:gd name="connsiteX24" fmla="*/ 184805 w 549361"/>
                <a:gd name="connsiteY24" fmla="*/ 215928 h 596408"/>
                <a:gd name="connsiteX25" fmla="*/ 172501 w 549361"/>
                <a:gd name="connsiteY25" fmla="*/ 206519 h 596408"/>
                <a:gd name="connsiteX26" fmla="*/ 160196 w 549361"/>
                <a:gd name="connsiteY26" fmla="*/ 215928 h 596408"/>
                <a:gd name="connsiteX27" fmla="*/ 164539 w 549361"/>
                <a:gd name="connsiteY27" fmla="*/ 200729 h 596408"/>
                <a:gd name="connsiteX28" fmla="*/ 152234 w 549361"/>
                <a:gd name="connsiteY28" fmla="*/ 192043 h 596408"/>
                <a:gd name="connsiteX29" fmla="*/ 167434 w 549361"/>
                <a:gd name="connsiteY29" fmla="*/ 192043 h 596408"/>
                <a:gd name="connsiteX30" fmla="*/ 172501 w 549361"/>
                <a:gd name="connsiteY30" fmla="*/ 176843 h 596408"/>
                <a:gd name="connsiteX31" fmla="*/ 273832 w 549361"/>
                <a:gd name="connsiteY31" fmla="*/ 105187 h 596408"/>
                <a:gd name="connsiteX32" fmla="*/ 278899 w 549361"/>
                <a:gd name="connsiteY32" fmla="*/ 120387 h 596408"/>
                <a:gd name="connsiteX33" fmla="*/ 294098 w 549361"/>
                <a:gd name="connsiteY33" fmla="*/ 120387 h 596408"/>
                <a:gd name="connsiteX34" fmla="*/ 281794 w 549361"/>
                <a:gd name="connsiteY34" fmla="*/ 129073 h 596408"/>
                <a:gd name="connsiteX35" fmla="*/ 286860 w 549361"/>
                <a:gd name="connsiteY35" fmla="*/ 144272 h 596408"/>
                <a:gd name="connsiteX36" fmla="*/ 273832 w 549361"/>
                <a:gd name="connsiteY36" fmla="*/ 134863 h 596408"/>
                <a:gd name="connsiteX37" fmla="*/ 261528 w 549361"/>
                <a:gd name="connsiteY37" fmla="*/ 144272 h 596408"/>
                <a:gd name="connsiteX38" fmla="*/ 266594 w 549361"/>
                <a:gd name="connsiteY38" fmla="*/ 129073 h 596408"/>
                <a:gd name="connsiteX39" fmla="*/ 253566 w 549361"/>
                <a:gd name="connsiteY39" fmla="*/ 120387 h 596408"/>
                <a:gd name="connsiteX40" fmla="*/ 269489 w 549361"/>
                <a:gd name="connsiteY40" fmla="*/ 120387 h 596408"/>
                <a:gd name="connsiteX41" fmla="*/ 273832 w 549361"/>
                <a:gd name="connsiteY41" fmla="*/ 105187 h 596408"/>
                <a:gd name="connsiteX42" fmla="*/ 274556 w 549361"/>
                <a:gd name="connsiteY42" fmla="*/ 186977 h 596408"/>
                <a:gd name="connsiteX43" fmla="*/ 290479 w 549361"/>
                <a:gd name="connsiteY43" fmla="*/ 236195 h 596408"/>
                <a:gd name="connsiteX44" fmla="*/ 342593 w 549361"/>
                <a:gd name="connsiteY44" fmla="*/ 236195 h 596408"/>
                <a:gd name="connsiteX45" fmla="*/ 300613 w 549361"/>
                <a:gd name="connsiteY45" fmla="*/ 266594 h 596408"/>
                <a:gd name="connsiteX46" fmla="*/ 316536 w 549361"/>
                <a:gd name="connsiteY46" fmla="*/ 315812 h 596408"/>
                <a:gd name="connsiteX47" fmla="*/ 274556 w 549361"/>
                <a:gd name="connsiteY47" fmla="*/ 284689 h 596408"/>
                <a:gd name="connsiteX48" fmla="*/ 233299 w 549361"/>
                <a:gd name="connsiteY48" fmla="*/ 315812 h 596408"/>
                <a:gd name="connsiteX49" fmla="*/ 249223 w 549361"/>
                <a:gd name="connsiteY49" fmla="*/ 266594 h 596408"/>
                <a:gd name="connsiteX50" fmla="*/ 207243 w 549361"/>
                <a:gd name="connsiteY50" fmla="*/ 236195 h 596408"/>
                <a:gd name="connsiteX51" fmla="*/ 258632 w 549361"/>
                <a:gd name="connsiteY51" fmla="*/ 236195 h 596408"/>
                <a:gd name="connsiteX52" fmla="*/ 274556 w 549361"/>
                <a:gd name="connsiteY52" fmla="*/ 186977 h 596408"/>
                <a:gd name="connsiteX53" fmla="*/ 376611 w 549361"/>
                <a:gd name="connsiteY53" fmla="*/ 176843 h 596408"/>
                <a:gd name="connsiteX54" fmla="*/ 381678 w 549361"/>
                <a:gd name="connsiteY54" fmla="*/ 192043 h 596408"/>
                <a:gd name="connsiteX55" fmla="*/ 397601 w 549361"/>
                <a:gd name="connsiteY55" fmla="*/ 192043 h 596408"/>
                <a:gd name="connsiteX56" fmla="*/ 384573 w 549361"/>
                <a:gd name="connsiteY56" fmla="*/ 200729 h 596408"/>
                <a:gd name="connsiteX57" fmla="*/ 389640 w 549361"/>
                <a:gd name="connsiteY57" fmla="*/ 215928 h 596408"/>
                <a:gd name="connsiteX58" fmla="*/ 376611 w 549361"/>
                <a:gd name="connsiteY58" fmla="*/ 206519 h 596408"/>
                <a:gd name="connsiteX59" fmla="*/ 364307 w 549361"/>
                <a:gd name="connsiteY59" fmla="*/ 215928 h 596408"/>
                <a:gd name="connsiteX60" fmla="*/ 369373 w 549361"/>
                <a:gd name="connsiteY60" fmla="*/ 200729 h 596408"/>
                <a:gd name="connsiteX61" fmla="*/ 356345 w 549361"/>
                <a:gd name="connsiteY61" fmla="*/ 192043 h 596408"/>
                <a:gd name="connsiteX62" fmla="*/ 372268 w 549361"/>
                <a:gd name="connsiteY62" fmla="*/ 192043 h 596408"/>
                <a:gd name="connsiteX63" fmla="*/ 376611 w 549361"/>
                <a:gd name="connsiteY63" fmla="*/ 176843 h 596408"/>
                <a:gd name="connsiteX64" fmla="*/ 164539 w 549361"/>
                <a:gd name="connsiteY64" fmla="*/ 244880 h 596408"/>
                <a:gd name="connsiteX65" fmla="*/ 168882 w 549361"/>
                <a:gd name="connsiteY65" fmla="*/ 260080 h 596408"/>
                <a:gd name="connsiteX66" fmla="*/ 184805 w 549361"/>
                <a:gd name="connsiteY66" fmla="*/ 260080 h 596408"/>
                <a:gd name="connsiteX67" fmla="*/ 172501 w 549361"/>
                <a:gd name="connsiteY67" fmla="*/ 268766 h 596408"/>
                <a:gd name="connsiteX68" fmla="*/ 176843 w 549361"/>
                <a:gd name="connsiteY68" fmla="*/ 283965 h 596408"/>
                <a:gd name="connsiteX69" fmla="*/ 164539 w 549361"/>
                <a:gd name="connsiteY69" fmla="*/ 274556 h 596408"/>
                <a:gd name="connsiteX70" fmla="*/ 152234 w 549361"/>
                <a:gd name="connsiteY70" fmla="*/ 283965 h 596408"/>
                <a:gd name="connsiteX71" fmla="*/ 156577 w 549361"/>
                <a:gd name="connsiteY71" fmla="*/ 268766 h 596408"/>
                <a:gd name="connsiteX72" fmla="*/ 144272 w 549361"/>
                <a:gd name="connsiteY72" fmla="*/ 260080 h 596408"/>
                <a:gd name="connsiteX73" fmla="*/ 159472 w 549361"/>
                <a:gd name="connsiteY73" fmla="*/ 260080 h 596408"/>
                <a:gd name="connsiteX74" fmla="*/ 164539 w 549361"/>
                <a:gd name="connsiteY74" fmla="*/ 244880 h 596408"/>
                <a:gd name="connsiteX75" fmla="*/ 385297 w 549361"/>
                <a:gd name="connsiteY75" fmla="*/ 244880 h 596408"/>
                <a:gd name="connsiteX76" fmla="*/ 390363 w 549361"/>
                <a:gd name="connsiteY76" fmla="*/ 260080 h 596408"/>
                <a:gd name="connsiteX77" fmla="*/ 405563 w 549361"/>
                <a:gd name="connsiteY77" fmla="*/ 260080 h 596408"/>
                <a:gd name="connsiteX78" fmla="*/ 393259 w 549361"/>
                <a:gd name="connsiteY78" fmla="*/ 268766 h 596408"/>
                <a:gd name="connsiteX79" fmla="*/ 398325 w 549361"/>
                <a:gd name="connsiteY79" fmla="*/ 283965 h 596408"/>
                <a:gd name="connsiteX80" fmla="*/ 385297 w 549361"/>
                <a:gd name="connsiteY80" fmla="*/ 274556 h 596408"/>
                <a:gd name="connsiteX81" fmla="*/ 372992 w 549361"/>
                <a:gd name="connsiteY81" fmla="*/ 283965 h 596408"/>
                <a:gd name="connsiteX82" fmla="*/ 378059 w 549361"/>
                <a:gd name="connsiteY82" fmla="*/ 268766 h 596408"/>
                <a:gd name="connsiteX83" fmla="*/ 365030 w 549361"/>
                <a:gd name="connsiteY83" fmla="*/ 260080 h 596408"/>
                <a:gd name="connsiteX84" fmla="*/ 380954 w 549361"/>
                <a:gd name="connsiteY84" fmla="*/ 260080 h 596408"/>
                <a:gd name="connsiteX85" fmla="*/ 385297 w 549361"/>
                <a:gd name="connsiteY85" fmla="*/ 244880 h 596408"/>
                <a:gd name="connsiteX86" fmla="*/ 158748 w 549361"/>
                <a:gd name="connsiteY86" fmla="*/ 359964 h 596408"/>
                <a:gd name="connsiteX87" fmla="*/ 168882 w 549361"/>
                <a:gd name="connsiteY87" fmla="*/ 391811 h 596408"/>
                <a:gd name="connsiteX88" fmla="*/ 202900 w 549361"/>
                <a:gd name="connsiteY88" fmla="*/ 391811 h 596408"/>
                <a:gd name="connsiteX89" fmla="*/ 175396 w 549361"/>
                <a:gd name="connsiteY89" fmla="*/ 411354 h 596408"/>
                <a:gd name="connsiteX90" fmla="*/ 186253 w 549361"/>
                <a:gd name="connsiteY90" fmla="*/ 443201 h 596408"/>
                <a:gd name="connsiteX91" fmla="*/ 158748 w 549361"/>
                <a:gd name="connsiteY91" fmla="*/ 423658 h 596408"/>
                <a:gd name="connsiteX92" fmla="*/ 131244 w 549361"/>
                <a:gd name="connsiteY92" fmla="*/ 443201 h 596408"/>
                <a:gd name="connsiteX93" fmla="*/ 142101 w 549361"/>
                <a:gd name="connsiteY93" fmla="*/ 411354 h 596408"/>
                <a:gd name="connsiteX94" fmla="*/ 114597 w 549361"/>
                <a:gd name="connsiteY94" fmla="*/ 391811 h 596408"/>
                <a:gd name="connsiteX95" fmla="*/ 148615 w 549361"/>
                <a:gd name="connsiteY95" fmla="*/ 391811 h 596408"/>
                <a:gd name="connsiteX96" fmla="*/ 158748 w 549361"/>
                <a:gd name="connsiteY96" fmla="*/ 359964 h 596408"/>
                <a:gd name="connsiteX97" fmla="*/ 407011 w 549361"/>
                <a:gd name="connsiteY97" fmla="*/ 359964 h 596408"/>
                <a:gd name="connsiteX98" fmla="*/ 417144 w 549361"/>
                <a:gd name="connsiteY98" fmla="*/ 391811 h 596408"/>
                <a:gd name="connsiteX99" fmla="*/ 451162 w 549361"/>
                <a:gd name="connsiteY99" fmla="*/ 391811 h 596408"/>
                <a:gd name="connsiteX100" fmla="*/ 423658 w 549361"/>
                <a:gd name="connsiteY100" fmla="*/ 411354 h 596408"/>
                <a:gd name="connsiteX101" fmla="*/ 433791 w 549361"/>
                <a:gd name="connsiteY101" fmla="*/ 443201 h 596408"/>
                <a:gd name="connsiteX102" fmla="*/ 407011 w 549361"/>
                <a:gd name="connsiteY102" fmla="*/ 423658 h 596408"/>
                <a:gd name="connsiteX103" fmla="*/ 379506 w 549361"/>
                <a:gd name="connsiteY103" fmla="*/ 443201 h 596408"/>
                <a:gd name="connsiteX104" fmla="*/ 390363 w 549361"/>
                <a:gd name="connsiteY104" fmla="*/ 411354 h 596408"/>
                <a:gd name="connsiteX105" fmla="*/ 362859 w 549361"/>
                <a:gd name="connsiteY105" fmla="*/ 391811 h 596408"/>
                <a:gd name="connsiteX106" fmla="*/ 396154 w 549361"/>
                <a:gd name="connsiteY106" fmla="*/ 391811 h 596408"/>
                <a:gd name="connsiteX107" fmla="*/ 407011 w 549361"/>
                <a:gd name="connsiteY107" fmla="*/ 359964 h 596408"/>
                <a:gd name="connsiteX108" fmla="*/ 274556 w 549361"/>
                <a:gd name="connsiteY108" fmla="*/ 378783 h 596408"/>
                <a:gd name="connsiteX109" fmla="*/ 285413 w 549361"/>
                <a:gd name="connsiteY109" fmla="*/ 411354 h 596408"/>
                <a:gd name="connsiteX110" fmla="*/ 318707 w 549361"/>
                <a:gd name="connsiteY110" fmla="*/ 411354 h 596408"/>
                <a:gd name="connsiteX111" fmla="*/ 291203 w 549361"/>
                <a:gd name="connsiteY111" fmla="*/ 430896 h 596408"/>
                <a:gd name="connsiteX112" fmla="*/ 302060 w 549361"/>
                <a:gd name="connsiteY112" fmla="*/ 462743 h 596408"/>
                <a:gd name="connsiteX113" fmla="*/ 274556 w 549361"/>
                <a:gd name="connsiteY113" fmla="*/ 443201 h 596408"/>
                <a:gd name="connsiteX114" fmla="*/ 247775 w 549361"/>
                <a:gd name="connsiteY114" fmla="*/ 462743 h 596408"/>
                <a:gd name="connsiteX115" fmla="*/ 257909 w 549361"/>
                <a:gd name="connsiteY115" fmla="*/ 430896 h 596408"/>
                <a:gd name="connsiteX116" fmla="*/ 231128 w 549361"/>
                <a:gd name="connsiteY116" fmla="*/ 411354 h 596408"/>
                <a:gd name="connsiteX117" fmla="*/ 264423 w 549361"/>
                <a:gd name="connsiteY117" fmla="*/ 411354 h 596408"/>
                <a:gd name="connsiteX118" fmla="*/ 274556 w 549361"/>
                <a:gd name="connsiteY118" fmla="*/ 378783 h 596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549361" h="596408">
                  <a:moveTo>
                    <a:pt x="100121" y="256461"/>
                  </a:moveTo>
                  <a:cubicBezTo>
                    <a:pt x="126901" y="250671"/>
                    <a:pt x="151510" y="242709"/>
                    <a:pt x="173224" y="231128"/>
                  </a:cubicBezTo>
                  <a:cubicBezTo>
                    <a:pt x="154406" y="219547"/>
                    <a:pt x="135587" y="205071"/>
                    <a:pt x="112425" y="186977"/>
                  </a:cubicBezTo>
                  <a:cubicBezTo>
                    <a:pt x="151510" y="181910"/>
                    <a:pt x="181910" y="170329"/>
                    <a:pt x="205071" y="152234"/>
                  </a:cubicBezTo>
                  <a:cubicBezTo>
                    <a:pt x="193491" y="144996"/>
                    <a:pt x="181910" y="135587"/>
                    <a:pt x="168158" y="124730"/>
                  </a:cubicBezTo>
                  <a:cubicBezTo>
                    <a:pt x="236918" y="116768"/>
                    <a:pt x="261528" y="76236"/>
                    <a:pt x="274556" y="9646"/>
                  </a:cubicBezTo>
                  <a:cubicBezTo>
                    <a:pt x="288308" y="76236"/>
                    <a:pt x="312917" y="116768"/>
                    <a:pt x="381678" y="124730"/>
                  </a:cubicBezTo>
                  <a:cubicBezTo>
                    <a:pt x="367926" y="135587"/>
                    <a:pt x="356345" y="144996"/>
                    <a:pt x="344764" y="152234"/>
                  </a:cubicBezTo>
                  <a:cubicBezTo>
                    <a:pt x="367926" y="170329"/>
                    <a:pt x="397601" y="181910"/>
                    <a:pt x="437410" y="186977"/>
                  </a:cubicBezTo>
                  <a:cubicBezTo>
                    <a:pt x="414249" y="205071"/>
                    <a:pt x="395430" y="219547"/>
                    <a:pt x="376611" y="231128"/>
                  </a:cubicBezTo>
                  <a:cubicBezTo>
                    <a:pt x="398325" y="242709"/>
                    <a:pt x="422210" y="250671"/>
                    <a:pt x="448991" y="256461"/>
                  </a:cubicBezTo>
                  <a:cubicBezTo>
                    <a:pt x="424382" y="280346"/>
                    <a:pt x="398325" y="298441"/>
                    <a:pt x="371545" y="311470"/>
                  </a:cubicBezTo>
                  <a:cubicBezTo>
                    <a:pt x="416420" y="347659"/>
                    <a:pt x="473600" y="372269"/>
                    <a:pt x="540189" y="386744"/>
                  </a:cubicBezTo>
                  <a:cubicBezTo>
                    <a:pt x="466362" y="456953"/>
                    <a:pt x="386021" y="496038"/>
                    <a:pt x="304232" y="503276"/>
                  </a:cubicBezTo>
                  <a:lnTo>
                    <a:pt x="304232" y="587236"/>
                  </a:lnTo>
                  <a:lnTo>
                    <a:pt x="245604" y="587236"/>
                  </a:lnTo>
                  <a:lnTo>
                    <a:pt x="245604" y="503276"/>
                  </a:lnTo>
                  <a:cubicBezTo>
                    <a:pt x="164539" y="496038"/>
                    <a:pt x="83474" y="457677"/>
                    <a:pt x="9646" y="386744"/>
                  </a:cubicBezTo>
                  <a:cubicBezTo>
                    <a:pt x="76236" y="372269"/>
                    <a:pt x="132692" y="347659"/>
                    <a:pt x="178291" y="311470"/>
                  </a:cubicBezTo>
                  <a:cubicBezTo>
                    <a:pt x="151510" y="298441"/>
                    <a:pt x="125454" y="280346"/>
                    <a:pt x="100121" y="256461"/>
                  </a:cubicBezTo>
                  <a:close/>
                  <a:moveTo>
                    <a:pt x="172501" y="176843"/>
                  </a:moveTo>
                  <a:lnTo>
                    <a:pt x="177567" y="192043"/>
                  </a:lnTo>
                  <a:lnTo>
                    <a:pt x="192767" y="192043"/>
                  </a:lnTo>
                  <a:lnTo>
                    <a:pt x="180462" y="200729"/>
                  </a:lnTo>
                  <a:lnTo>
                    <a:pt x="184805" y="215928"/>
                  </a:lnTo>
                  <a:lnTo>
                    <a:pt x="172501" y="206519"/>
                  </a:lnTo>
                  <a:lnTo>
                    <a:pt x="160196" y="215928"/>
                  </a:lnTo>
                  <a:lnTo>
                    <a:pt x="164539" y="200729"/>
                  </a:lnTo>
                  <a:lnTo>
                    <a:pt x="152234" y="192043"/>
                  </a:lnTo>
                  <a:lnTo>
                    <a:pt x="167434" y="192043"/>
                  </a:lnTo>
                  <a:lnTo>
                    <a:pt x="172501" y="176843"/>
                  </a:lnTo>
                  <a:close/>
                  <a:moveTo>
                    <a:pt x="273832" y="105187"/>
                  </a:moveTo>
                  <a:lnTo>
                    <a:pt x="278899" y="120387"/>
                  </a:lnTo>
                  <a:lnTo>
                    <a:pt x="294098" y="120387"/>
                  </a:lnTo>
                  <a:lnTo>
                    <a:pt x="281794" y="129073"/>
                  </a:lnTo>
                  <a:lnTo>
                    <a:pt x="286860" y="144272"/>
                  </a:lnTo>
                  <a:lnTo>
                    <a:pt x="273832" y="134863"/>
                  </a:lnTo>
                  <a:lnTo>
                    <a:pt x="261528" y="144272"/>
                  </a:lnTo>
                  <a:lnTo>
                    <a:pt x="266594" y="129073"/>
                  </a:lnTo>
                  <a:lnTo>
                    <a:pt x="253566" y="120387"/>
                  </a:lnTo>
                  <a:lnTo>
                    <a:pt x="269489" y="120387"/>
                  </a:lnTo>
                  <a:lnTo>
                    <a:pt x="273832" y="105187"/>
                  </a:lnTo>
                  <a:close/>
                  <a:moveTo>
                    <a:pt x="274556" y="186977"/>
                  </a:moveTo>
                  <a:lnTo>
                    <a:pt x="290479" y="236195"/>
                  </a:lnTo>
                  <a:lnTo>
                    <a:pt x="342593" y="236195"/>
                  </a:lnTo>
                  <a:lnTo>
                    <a:pt x="300613" y="266594"/>
                  </a:lnTo>
                  <a:lnTo>
                    <a:pt x="316536" y="315812"/>
                  </a:lnTo>
                  <a:lnTo>
                    <a:pt x="274556" y="284689"/>
                  </a:lnTo>
                  <a:lnTo>
                    <a:pt x="233299" y="315812"/>
                  </a:lnTo>
                  <a:lnTo>
                    <a:pt x="249223" y="266594"/>
                  </a:lnTo>
                  <a:lnTo>
                    <a:pt x="207243" y="236195"/>
                  </a:lnTo>
                  <a:lnTo>
                    <a:pt x="258632" y="236195"/>
                  </a:lnTo>
                  <a:lnTo>
                    <a:pt x="274556" y="186977"/>
                  </a:lnTo>
                  <a:close/>
                  <a:moveTo>
                    <a:pt x="376611" y="176843"/>
                  </a:moveTo>
                  <a:lnTo>
                    <a:pt x="381678" y="192043"/>
                  </a:lnTo>
                  <a:lnTo>
                    <a:pt x="397601" y="192043"/>
                  </a:lnTo>
                  <a:lnTo>
                    <a:pt x="384573" y="200729"/>
                  </a:lnTo>
                  <a:lnTo>
                    <a:pt x="389640" y="215928"/>
                  </a:lnTo>
                  <a:lnTo>
                    <a:pt x="376611" y="206519"/>
                  </a:lnTo>
                  <a:lnTo>
                    <a:pt x="364307" y="215928"/>
                  </a:lnTo>
                  <a:lnTo>
                    <a:pt x="369373" y="200729"/>
                  </a:lnTo>
                  <a:lnTo>
                    <a:pt x="356345" y="192043"/>
                  </a:lnTo>
                  <a:lnTo>
                    <a:pt x="372268" y="192043"/>
                  </a:lnTo>
                  <a:lnTo>
                    <a:pt x="376611" y="176843"/>
                  </a:lnTo>
                  <a:close/>
                  <a:moveTo>
                    <a:pt x="164539" y="244880"/>
                  </a:moveTo>
                  <a:lnTo>
                    <a:pt x="168882" y="260080"/>
                  </a:lnTo>
                  <a:lnTo>
                    <a:pt x="184805" y="260080"/>
                  </a:lnTo>
                  <a:lnTo>
                    <a:pt x="172501" y="268766"/>
                  </a:lnTo>
                  <a:lnTo>
                    <a:pt x="176843" y="283965"/>
                  </a:lnTo>
                  <a:lnTo>
                    <a:pt x="164539" y="274556"/>
                  </a:lnTo>
                  <a:lnTo>
                    <a:pt x="152234" y="283965"/>
                  </a:lnTo>
                  <a:lnTo>
                    <a:pt x="156577" y="268766"/>
                  </a:lnTo>
                  <a:lnTo>
                    <a:pt x="144272" y="260080"/>
                  </a:lnTo>
                  <a:lnTo>
                    <a:pt x="159472" y="260080"/>
                  </a:lnTo>
                  <a:lnTo>
                    <a:pt x="164539" y="244880"/>
                  </a:lnTo>
                  <a:close/>
                  <a:moveTo>
                    <a:pt x="385297" y="244880"/>
                  </a:moveTo>
                  <a:lnTo>
                    <a:pt x="390363" y="260080"/>
                  </a:lnTo>
                  <a:lnTo>
                    <a:pt x="405563" y="260080"/>
                  </a:lnTo>
                  <a:lnTo>
                    <a:pt x="393259" y="268766"/>
                  </a:lnTo>
                  <a:lnTo>
                    <a:pt x="398325" y="283965"/>
                  </a:lnTo>
                  <a:lnTo>
                    <a:pt x="385297" y="274556"/>
                  </a:lnTo>
                  <a:lnTo>
                    <a:pt x="372992" y="283965"/>
                  </a:lnTo>
                  <a:lnTo>
                    <a:pt x="378059" y="268766"/>
                  </a:lnTo>
                  <a:lnTo>
                    <a:pt x="365030" y="260080"/>
                  </a:lnTo>
                  <a:lnTo>
                    <a:pt x="380954" y="260080"/>
                  </a:lnTo>
                  <a:lnTo>
                    <a:pt x="385297" y="244880"/>
                  </a:lnTo>
                  <a:close/>
                  <a:moveTo>
                    <a:pt x="158748" y="359964"/>
                  </a:moveTo>
                  <a:lnTo>
                    <a:pt x="168882" y="391811"/>
                  </a:lnTo>
                  <a:lnTo>
                    <a:pt x="202900" y="391811"/>
                  </a:lnTo>
                  <a:lnTo>
                    <a:pt x="175396" y="411354"/>
                  </a:lnTo>
                  <a:lnTo>
                    <a:pt x="186253" y="443201"/>
                  </a:lnTo>
                  <a:lnTo>
                    <a:pt x="158748" y="423658"/>
                  </a:lnTo>
                  <a:lnTo>
                    <a:pt x="131244" y="443201"/>
                  </a:lnTo>
                  <a:lnTo>
                    <a:pt x="142101" y="411354"/>
                  </a:lnTo>
                  <a:lnTo>
                    <a:pt x="114597" y="391811"/>
                  </a:lnTo>
                  <a:lnTo>
                    <a:pt x="148615" y="391811"/>
                  </a:lnTo>
                  <a:lnTo>
                    <a:pt x="158748" y="359964"/>
                  </a:lnTo>
                  <a:close/>
                  <a:moveTo>
                    <a:pt x="407011" y="359964"/>
                  </a:moveTo>
                  <a:lnTo>
                    <a:pt x="417144" y="391811"/>
                  </a:lnTo>
                  <a:lnTo>
                    <a:pt x="451162" y="391811"/>
                  </a:lnTo>
                  <a:lnTo>
                    <a:pt x="423658" y="411354"/>
                  </a:lnTo>
                  <a:lnTo>
                    <a:pt x="433791" y="443201"/>
                  </a:lnTo>
                  <a:lnTo>
                    <a:pt x="407011" y="423658"/>
                  </a:lnTo>
                  <a:lnTo>
                    <a:pt x="379506" y="443201"/>
                  </a:lnTo>
                  <a:lnTo>
                    <a:pt x="390363" y="411354"/>
                  </a:lnTo>
                  <a:lnTo>
                    <a:pt x="362859" y="391811"/>
                  </a:lnTo>
                  <a:lnTo>
                    <a:pt x="396154" y="391811"/>
                  </a:lnTo>
                  <a:lnTo>
                    <a:pt x="407011" y="359964"/>
                  </a:lnTo>
                  <a:close/>
                  <a:moveTo>
                    <a:pt x="274556" y="378783"/>
                  </a:moveTo>
                  <a:lnTo>
                    <a:pt x="285413" y="411354"/>
                  </a:lnTo>
                  <a:lnTo>
                    <a:pt x="318707" y="411354"/>
                  </a:lnTo>
                  <a:lnTo>
                    <a:pt x="291203" y="430896"/>
                  </a:lnTo>
                  <a:lnTo>
                    <a:pt x="302060" y="462743"/>
                  </a:lnTo>
                  <a:lnTo>
                    <a:pt x="274556" y="443201"/>
                  </a:lnTo>
                  <a:lnTo>
                    <a:pt x="247775" y="462743"/>
                  </a:lnTo>
                  <a:lnTo>
                    <a:pt x="257909" y="430896"/>
                  </a:lnTo>
                  <a:lnTo>
                    <a:pt x="231128" y="411354"/>
                  </a:lnTo>
                  <a:lnTo>
                    <a:pt x="264423" y="411354"/>
                  </a:lnTo>
                  <a:lnTo>
                    <a:pt x="274556" y="378783"/>
                  </a:lnTo>
                  <a:close/>
                </a:path>
              </a:pathLst>
            </a:custGeom>
            <a:gradFill>
              <a:gsLst>
                <a:gs pos="100000">
                  <a:srgbClr val="DFD3B7"/>
                </a:gs>
                <a:gs pos="0">
                  <a:srgbClr val="C0980C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>
                <a:solidFill>
                  <a:schemeClr val="lt1"/>
                </a:solidFill>
              </a:endParaRPr>
            </a:p>
          </p:txBody>
        </p:sp>
        <p:sp>
          <p:nvSpPr>
            <p:cNvPr id="232" name="Star: 10 Points 231">
              <a:extLst>
                <a:ext uri="{FF2B5EF4-FFF2-40B4-BE49-F238E27FC236}">
                  <a16:creationId xmlns:a16="http://schemas.microsoft.com/office/drawing/2014/main" id="{FA36DB6C-10D9-4860-B897-4DD76C9E6C54}"/>
                </a:ext>
              </a:extLst>
            </p:cNvPr>
            <p:cNvSpPr/>
            <p:nvPr/>
          </p:nvSpPr>
          <p:spPr>
            <a:xfrm>
              <a:off x="6356830" y="665423"/>
              <a:ext cx="175600" cy="175600"/>
            </a:xfrm>
            <a:prstGeom prst="star10">
              <a:avLst>
                <a:gd name="adj" fmla="val 26260"/>
                <a:gd name="hf" fmla="val 105146"/>
              </a:avLst>
            </a:prstGeom>
            <a:gradFill>
              <a:gsLst>
                <a:gs pos="51000">
                  <a:srgbClr val="DFD3B7"/>
                </a:gs>
                <a:gs pos="0">
                  <a:srgbClr val="C0980C"/>
                </a:gs>
                <a:gs pos="100000">
                  <a:srgbClr val="D4A54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33" name="Star: 10 Points 232">
              <a:extLst>
                <a:ext uri="{FF2B5EF4-FFF2-40B4-BE49-F238E27FC236}">
                  <a16:creationId xmlns:a16="http://schemas.microsoft.com/office/drawing/2014/main" id="{DD9880C1-321A-416F-803B-C9A5185F2305}"/>
                </a:ext>
              </a:extLst>
            </p:cNvPr>
            <p:cNvSpPr/>
            <p:nvPr/>
          </p:nvSpPr>
          <p:spPr>
            <a:xfrm>
              <a:off x="6718325" y="1074282"/>
              <a:ext cx="87800" cy="87800"/>
            </a:xfrm>
            <a:prstGeom prst="star10">
              <a:avLst>
                <a:gd name="adj" fmla="val 26260"/>
                <a:gd name="hf" fmla="val 105146"/>
              </a:avLst>
            </a:prstGeom>
            <a:gradFill>
              <a:gsLst>
                <a:gs pos="51000">
                  <a:srgbClr val="DFD3B7"/>
                </a:gs>
                <a:gs pos="0">
                  <a:srgbClr val="C0980C"/>
                </a:gs>
                <a:gs pos="100000">
                  <a:srgbClr val="D4A54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34" name="Star: 10 Points 233">
              <a:extLst>
                <a:ext uri="{FF2B5EF4-FFF2-40B4-BE49-F238E27FC236}">
                  <a16:creationId xmlns:a16="http://schemas.microsoft.com/office/drawing/2014/main" id="{895B5D4E-38C0-4EA6-B778-E2F64FFA9DBD}"/>
                </a:ext>
              </a:extLst>
            </p:cNvPr>
            <p:cNvSpPr/>
            <p:nvPr/>
          </p:nvSpPr>
          <p:spPr>
            <a:xfrm>
              <a:off x="6192525" y="481443"/>
              <a:ext cx="87800" cy="87800"/>
            </a:xfrm>
            <a:prstGeom prst="star10">
              <a:avLst>
                <a:gd name="adj" fmla="val 26260"/>
                <a:gd name="hf" fmla="val 105146"/>
              </a:avLst>
            </a:prstGeom>
            <a:gradFill>
              <a:gsLst>
                <a:gs pos="51000">
                  <a:srgbClr val="DFD3B7"/>
                </a:gs>
                <a:gs pos="0">
                  <a:srgbClr val="C0980C"/>
                </a:gs>
                <a:gs pos="100000">
                  <a:srgbClr val="D4A54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235" name="Group 234" descr="Xmas Gift Box">
            <a:extLst>
              <a:ext uri="{FF2B5EF4-FFF2-40B4-BE49-F238E27FC236}">
                <a16:creationId xmlns:a16="http://schemas.microsoft.com/office/drawing/2014/main" id="{CB249B6A-30DF-4D9A-85CA-FBA6669EF36F}"/>
              </a:ext>
            </a:extLst>
          </p:cNvPr>
          <p:cNvGrpSpPr/>
          <p:nvPr userDrawn="1"/>
        </p:nvGrpSpPr>
        <p:grpSpPr>
          <a:xfrm rot="702408">
            <a:off x="648641" y="2908055"/>
            <a:ext cx="2859333" cy="2794796"/>
            <a:chOff x="5582000" y="1521539"/>
            <a:chExt cx="1333900" cy="1303794"/>
          </a:xfrm>
        </p:grpSpPr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431D7A24-7F09-483B-AAB6-08A7C038147E}"/>
                </a:ext>
              </a:extLst>
            </p:cNvPr>
            <p:cNvSpPr/>
            <p:nvPr/>
          </p:nvSpPr>
          <p:spPr>
            <a:xfrm>
              <a:off x="5582000" y="1521539"/>
              <a:ext cx="1081801" cy="1303794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37" name="Rectangle: Rounded Corners 174">
              <a:extLst>
                <a:ext uri="{FF2B5EF4-FFF2-40B4-BE49-F238E27FC236}">
                  <a16:creationId xmlns:a16="http://schemas.microsoft.com/office/drawing/2014/main" id="{62143BB0-85D4-414E-9EA5-F9D74E1102B6}"/>
                </a:ext>
              </a:extLst>
            </p:cNvPr>
            <p:cNvSpPr/>
            <p:nvPr/>
          </p:nvSpPr>
          <p:spPr>
            <a:xfrm>
              <a:off x="5825788" y="1580803"/>
              <a:ext cx="1080000" cy="1080000"/>
            </a:xfrm>
            <a:prstGeom prst="ellipse">
              <a:avLst/>
            </a:prstGeom>
            <a:pattFill prst="pct90">
              <a:fgClr>
                <a:srgbClr val="2B2829"/>
              </a:fgClr>
              <a:bgClr>
                <a:srgbClr val="9E9388"/>
              </a:bgClr>
            </a:pattFill>
            <a:ln>
              <a:noFill/>
            </a:ln>
            <a:effectLst/>
            <a:scene3d>
              <a:camera prst="orthographicFront"/>
              <a:lightRig rig="threePt" dir="t">
                <a:rot lat="0" lon="0" rev="10200000"/>
              </a:lightRig>
            </a:scene3d>
            <a:sp3d>
              <a:bevelT w="444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A3C4B2ED-B1D9-4FE8-AD43-7CB6F8F5204E}"/>
                </a:ext>
              </a:extLst>
            </p:cNvPr>
            <p:cNvGrpSpPr/>
            <p:nvPr/>
          </p:nvGrpSpPr>
          <p:grpSpPr>
            <a:xfrm>
              <a:off x="5810987" y="2062589"/>
              <a:ext cx="1104913" cy="114655"/>
              <a:chOff x="5823527" y="2062589"/>
              <a:chExt cx="913151" cy="114655"/>
            </a:xfrm>
          </p:grpSpPr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F92430CC-938C-4179-A2EF-D85E7DDEC769}"/>
                  </a:ext>
                </a:extLst>
              </p:cNvPr>
              <p:cNvSpPr/>
              <p:nvPr/>
            </p:nvSpPr>
            <p:spPr>
              <a:xfrm rot="5400000">
                <a:off x="6223906" y="1664472"/>
                <a:ext cx="114655" cy="910889"/>
              </a:xfrm>
              <a:prstGeom prst="rect">
                <a:avLst/>
              </a:prstGeom>
              <a:gradFill>
                <a:gsLst>
                  <a:gs pos="30000">
                    <a:schemeClr val="accent3"/>
                  </a:gs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/>
              </a:p>
            </p:txBody>
          </p:sp>
          <p:grpSp>
            <p:nvGrpSpPr>
              <p:cNvPr id="246" name="Group 245">
                <a:extLst>
                  <a:ext uri="{FF2B5EF4-FFF2-40B4-BE49-F238E27FC236}">
                    <a16:creationId xmlns:a16="http://schemas.microsoft.com/office/drawing/2014/main" id="{46EA8745-36FD-4D1E-9D11-6FA9C125B8E0}"/>
                  </a:ext>
                </a:extLst>
              </p:cNvPr>
              <p:cNvGrpSpPr/>
              <p:nvPr/>
            </p:nvGrpSpPr>
            <p:grpSpPr>
              <a:xfrm rot="5400000">
                <a:off x="6229457" y="1668541"/>
                <a:ext cx="90883" cy="902744"/>
                <a:chOff x="8701652" y="3213401"/>
                <a:chExt cx="541753" cy="5381238"/>
              </a:xfrm>
            </p:grpSpPr>
            <p:cxnSp>
              <p:nvCxnSpPr>
                <p:cNvPr id="247" name="Straight Connector 246">
                  <a:extLst>
                    <a:ext uri="{FF2B5EF4-FFF2-40B4-BE49-F238E27FC236}">
                      <a16:creationId xmlns:a16="http://schemas.microsoft.com/office/drawing/2014/main" id="{4C01F5FC-33DE-43DC-853D-9B9B9F7845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43405" y="3229743"/>
                  <a:ext cx="0" cy="536489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129">
                  <a:extLst>
                    <a:ext uri="{FF2B5EF4-FFF2-40B4-BE49-F238E27FC236}">
                      <a16:creationId xmlns:a16="http://schemas.microsoft.com/office/drawing/2014/main" id="{10C725FB-C7B0-4D0A-8661-8C411983E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025558" y="5889495"/>
                  <a:ext cx="5364892" cy="1270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80EDC8E9-C811-4B3B-88E6-E8AD1946E39D}"/>
                </a:ext>
              </a:extLst>
            </p:cNvPr>
            <p:cNvGrpSpPr/>
            <p:nvPr/>
          </p:nvGrpSpPr>
          <p:grpSpPr>
            <a:xfrm rot="16200000">
              <a:off x="5813331" y="2068357"/>
              <a:ext cx="1104913" cy="114655"/>
              <a:chOff x="5823527" y="2062589"/>
              <a:chExt cx="913151" cy="114655"/>
            </a:xfrm>
          </p:grpSpPr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id="{594E78FD-4910-4838-BA05-090ADD16A4CA}"/>
                  </a:ext>
                </a:extLst>
              </p:cNvPr>
              <p:cNvSpPr/>
              <p:nvPr/>
            </p:nvSpPr>
            <p:spPr>
              <a:xfrm rot="5400000">
                <a:off x="6223906" y="1664472"/>
                <a:ext cx="114655" cy="910889"/>
              </a:xfrm>
              <a:prstGeom prst="rect">
                <a:avLst/>
              </a:prstGeom>
              <a:gradFill>
                <a:gsLst>
                  <a:gs pos="30000">
                    <a:schemeClr val="accent3"/>
                  </a:gs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/>
              </a:p>
            </p:txBody>
          </p:sp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030B4150-6C50-4EB6-9E82-4D388C6441E3}"/>
                  </a:ext>
                </a:extLst>
              </p:cNvPr>
              <p:cNvGrpSpPr/>
              <p:nvPr/>
            </p:nvGrpSpPr>
            <p:grpSpPr>
              <a:xfrm rot="5400000">
                <a:off x="6229457" y="1668541"/>
                <a:ext cx="90883" cy="902744"/>
                <a:chOff x="8701652" y="3213401"/>
                <a:chExt cx="541753" cy="5381238"/>
              </a:xfrm>
            </p:grpSpPr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61B7B51D-E379-41DA-8CDB-745756B8FE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43405" y="3229743"/>
                  <a:ext cx="0" cy="536489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129">
                  <a:extLst>
                    <a:ext uri="{FF2B5EF4-FFF2-40B4-BE49-F238E27FC236}">
                      <a16:creationId xmlns:a16="http://schemas.microsoft.com/office/drawing/2014/main" id="{84F7351B-8CCE-44C6-BF59-E21E319191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025558" y="5889495"/>
                  <a:ext cx="5364892" cy="1270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0" name="Star: 7 Points 239">
              <a:extLst>
                <a:ext uri="{FF2B5EF4-FFF2-40B4-BE49-F238E27FC236}">
                  <a16:creationId xmlns:a16="http://schemas.microsoft.com/office/drawing/2014/main" id="{57507CAA-E3B6-4DBF-AE06-2158D77BBB14}"/>
                </a:ext>
              </a:extLst>
            </p:cNvPr>
            <p:cNvSpPr/>
            <p:nvPr/>
          </p:nvSpPr>
          <p:spPr>
            <a:xfrm rot="11307422">
              <a:off x="6247565" y="2006391"/>
              <a:ext cx="234494" cy="239313"/>
            </a:xfrm>
            <a:prstGeom prst="star7">
              <a:avLst/>
            </a:prstGeom>
            <a:gradFill>
              <a:gsLst>
                <a:gs pos="3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27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</p:grpSp>
      <p:grpSp>
        <p:nvGrpSpPr>
          <p:cNvPr id="249" name="Group 248" descr="Xmas Gift Box">
            <a:extLst>
              <a:ext uri="{FF2B5EF4-FFF2-40B4-BE49-F238E27FC236}">
                <a16:creationId xmlns:a16="http://schemas.microsoft.com/office/drawing/2014/main" id="{29A9ECF6-F62B-4FC2-A618-6521E3607592}"/>
              </a:ext>
            </a:extLst>
          </p:cNvPr>
          <p:cNvGrpSpPr/>
          <p:nvPr userDrawn="1"/>
        </p:nvGrpSpPr>
        <p:grpSpPr>
          <a:xfrm rot="315239">
            <a:off x="53334" y="1462161"/>
            <a:ext cx="1814302" cy="1908884"/>
            <a:chOff x="4349098" y="1521539"/>
            <a:chExt cx="1239193" cy="1303794"/>
          </a:xfrm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BF9B1D3B-47F3-4595-AA5A-F1C10F0B160D}"/>
                </a:ext>
              </a:extLst>
            </p:cNvPr>
            <p:cNvSpPr/>
            <p:nvPr/>
          </p:nvSpPr>
          <p:spPr>
            <a:xfrm>
              <a:off x="4349098" y="1521539"/>
              <a:ext cx="801300" cy="130379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7749EE62-2405-4297-9F2B-2C43FE63EF7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33527" y="1580803"/>
              <a:ext cx="954764" cy="1189549"/>
              <a:chOff x="3789770" y="95374"/>
              <a:chExt cx="2476410" cy="3085386"/>
            </a:xfrm>
          </p:grpSpPr>
          <p:sp>
            <p:nvSpPr>
              <p:cNvPr id="252" name="Rectangle: Rounded Corners 251">
                <a:extLst>
                  <a:ext uri="{FF2B5EF4-FFF2-40B4-BE49-F238E27FC236}">
                    <a16:creationId xmlns:a16="http://schemas.microsoft.com/office/drawing/2014/main" id="{56DE406F-0DB8-484D-82F2-A17355CBD24C}"/>
                  </a:ext>
                </a:extLst>
              </p:cNvPr>
              <p:cNvSpPr/>
              <p:nvPr/>
            </p:nvSpPr>
            <p:spPr>
              <a:xfrm>
                <a:off x="3789770" y="95374"/>
                <a:ext cx="2103363" cy="3085386"/>
              </a:xfrm>
              <a:prstGeom prst="roundRect">
                <a:avLst>
                  <a:gd name="adj" fmla="val 2572"/>
                </a:avLst>
              </a:prstGeom>
              <a:pattFill prst="weave">
                <a:fgClr>
                  <a:srgbClr val="2B2829"/>
                </a:fgClr>
                <a:bgClr>
                  <a:srgbClr val="9E9388"/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grpSp>
            <p:nvGrpSpPr>
              <p:cNvPr id="253" name="Group 252">
                <a:extLst>
                  <a:ext uri="{FF2B5EF4-FFF2-40B4-BE49-F238E27FC236}">
                    <a16:creationId xmlns:a16="http://schemas.microsoft.com/office/drawing/2014/main" id="{4802EA2A-532F-4186-8D91-76F7FFCC1A11}"/>
                  </a:ext>
                </a:extLst>
              </p:cNvPr>
              <p:cNvGrpSpPr/>
              <p:nvPr/>
            </p:nvGrpSpPr>
            <p:grpSpPr>
              <a:xfrm>
                <a:off x="4646484" y="2574446"/>
                <a:ext cx="1619696" cy="380707"/>
                <a:chOff x="4640134" y="2568096"/>
                <a:chExt cx="1619696" cy="380707"/>
              </a:xfrm>
            </p:grpSpPr>
            <p:sp>
              <p:nvSpPr>
                <p:cNvPr id="254" name="Freeform: Shape 253">
                  <a:extLst>
                    <a:ext uri="{FF2B5EF4-FFF2-40B4-BE49-F238E27FC236}">
                      <a16:creationId xmlns:a16="http://schemas.microsoft.com/office/drawing/2014/main" id="{525BA923-AD4E-4BDE-84DF-C942040B445D}"/>
                    </a:ext>
                  </a:extLst>
                </p:cNvPr>
                <p:cNvSpPr/>
                <p:nvPr/>
              </p:nvSpPr>
              <p:spPr>
                <a:xfrm rot="8100000">
                  <a:off x="4674979" y="2568096"/>
                  <a:ext cx="1584851" cy="380707"/>
                </a:xfrm>
                <a:custGeom>
                  <a:avLst/>
                  <a:gdLst>
                    <a:gd name="connsiteX0" fmla="*/ 0 w 1584851"/>
                    <a:gd name="connsiteY0" fmla="*/ 380707 h 380707"/>
                    <a:gd name="connsiteX1" fmla="*/ 380707 w 1584851"/>
                    <a:gd name="connsiteY1" fmla="*/ 0 h 380707"/>
                    <a:gd name="connsiteX2" fmla="*/ 1204144 w 1584851"/>
                    <a:gd name="connsiteY2" fmla="*/ 0 h 380707"/>
                    <a:gd name="connsiteX3" fmla="*/ 1584851 w 1584851"/>
                    <a:gd name="connsiteY3" fmla="*/ 380707 h 380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84851" h="380707">
                      <a:moveTo>
                        <a:pt x="0" y="380707"/>
                      </a:moveTo>
                      <a:lnTo>
                        <a:pt x="380707" y="0"/>
                      </a:lnTo>
                      <a:lnTo>
                        <a:pt x="1204144" y="0"/>
                      </a:lnTo>
                      <a:lnTo>
                        <a:pt x="1584851" y="380707"/>
                      </a:lnTo>
                      <a:close/>
                    </a:path>
                  </a:pathLst>
                </a:custGeom>
                <a:gradFill>
                  <a:gsLst>
                    <a:gs pos="300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  <a:effectLst>
                  <a:outerShdw blurRad="127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cxnSp>
              <p:nvCxnSpPr>
                <p:cNvPr id="255" name="Straight Connector 254">
                  <a:extLst>
                    <a:ext uri="{FF2B5EF4-FFF2-40B4-BE49-F238E27FC236}">
                      <a16:creationId xmlns:a16="http://schemas.microsoft.com/office/drawing/2014/main" id="{6CD20B8F-841A-45A4-A744-FDF706B24A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>
                  <a:off x="5572450" y="2398500"/>
                  <a:ext cx="0" cy="9052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>
                  <a:extLst>
                    <a:ext uri="{FF2B5EF4-FFF2-40B4-BE49-F238E27FC236}">
                      <a16:creationId xmlns:a16="http://schemas.microsoft.com/office/drawing/2014/main" id="{F37692B8-8D87-4CD6-A58C-2F4AF93157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>
                  <a:off x="5369126" y="1918836"/>
                  <a:ext cx="0" cy="1457983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57" name="Freeform: Shape 256">
            <a:extLst>
              <a:ext uri="{FF2B5EF4-FFF2-40B4-BE49-F238E27FC236}">
                <a16:creationId xmlns:a16="http://schemas.microsoft.com/office/drawing/2014/main" id="{613D466B-87F7-4574-B37F-E2461732C8BF}"/>
              </a:ext>
            </a:extLst>
          </p:cNvPr>
          <p:cNvSpPr/>
          <p:nvPr userDrawn="1"/>
        </p:nvSpPr>
        <p:spPr>
          <a:xfrm rot="1610344">
            <a:off x="8937050" y="920636"/>
            <a:ext cx="3079376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3"/>
            </a:solidFill>
            <a:round/>
          </a:ln>
          <a:effectLst>
            <a:outerShdw blurRad="469900" dist="800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C0ACD6D7-F9CF-4D77-B346-B1CDE2B1E426}"/>
              </a:ext>
            </a:extLst>
          </p:cNvPr>
          <p:cNvGrpSpPr/>
          <p:nvPr userDrawn="1"/>
        </p:nvGrpSpPr>
        <p:grpSpPr>
          <a:xfrm rot="20789007">
            <a:off x="9891650" y="-175220"/>
            <a:ext cx="1306621" cy="2957539"/>
            <a:chOff x="9754358" y="-137648"/>
            <a:chExt cx="1581011" cy="3578622"/>
          </a:xfrm>
        </p:grpSpPr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2D9F1355-D60B-471C-BE8E-49CEEFCCC80B}"/>
                </a:ext>
              </a:extLst>
            </p:cNvPr>
            <p:cNvSpPr/>
            <p:nvPr/>
          </p:nvSpPr>
          <p:spPr>
            <a:xfrm rot="3385252">
              <a:off x="9232007" y="1337612"/>
              <a:ext cx="3578622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1341646B-3392-4EBF-B409-43F6EA345B59}"/>
                </a:ext>
              </a:extLst>
            </p:cNvPr>
            <p:cNvGrpSpPr/>
            <p:nvPr/>
          </p:nvGrpSpPr>
          <p:grpSpPr>
            <a:xfrm rot="1032413">
              <a:off x="9754358" y="1081055"/>
              <a:ext cx="1505451" cy="1505451"/>
              <a:chOff x="5028051" y="-5987541"/>
              <a:chExt cx="1505451" cy="1505451"/>
            </a:xfrm>
          </p:grpSpPr>
          <p:grpSp>
            <p:nvGrpSpPr>
              <p:cNvPr id="261" name="Group 260" descr="Christmas Ball - Green">
                <a:extLst>
                  <a:ext uri="{FF2B5EF4-FFF2-40B4-BE49-F238E27FC236}">
                    <a16:creationId xmlns:a16="http://schemas.microsoft.com/office/drawing/2014/main" id="{6BE144AC-0466-485F-9BEB-9673B46CB2F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285411" y="-5661967"/>
                <a:ext cx="801288" cy="954363"/>
                <a:chOff x="227838" y="472759"/>
                <a:chExt cx="2372332" cy="2825535"/>
              </a:xfrm>
              <a:effectLst>
                <a:outerShdw blurRad="508000" dist="254000" dir="8100000" algn="tr" rotWithShape="0">
                  <a:prstClr val="black">
                    <a:alpha val="29000"/>
                  </a:prstClr>
                </a:outerShdw>
              </a:effectLst>
            </p:grpSpPr>
            <p:sp>
              <p:nvSpPr>
                <p:cNvPr id="265" name="Flowchart: Terminator 264">
                  <a:extLst>
                    <a:ext uri="{FF2B5EF4-FFF2-40B4-BE49-F238E27FC236}">
                      <a16:creationId xmlns:a16="http://schemas.microsoft.com/office/drawing/2014/main" id="{9CBB4DB0-723D-4716-A3D2-CE024C4FC586}"/>
                    </a:ext>
                  </a:extLst>
                </p:cNvPr>
                <p:cNvSpPr/>
                <p:nvPr/>
              </p:nvSpPr>
              <p:spPr>
                <a:xfrm rot="5400000">
                  <a:off x="1077409" y="723573"/>
                  <a:ext cx="673188" cy="502114"/>
                </a:xfrm>
                <a:prstGeom prst="flowChartTerminator">
                  <a:avLst/>
                </a:prstGeom>
                <a:gradFill flip="none" rotWithShape="1">
                  <a:gsLst>
                    <a:gs pos="0">
                      <a:schemeClr val="accent6"/>
                    </a:gs>
                    <a:gs pos="63000">
                      <a:schemeClr val="accent3"/>
                    </a:gs>
                    <a:gs pos="13000">
                      <a:schemeClr val="accent6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266" name="Oval 265">
                  <a:extLst>
                    <a:ext uri="{FF2B5EF4-FFF2-40B4-BE49-F238E27FC236}">
                      <a16:creationId xmlns:a16="http://schemas.microsoft.com/office/drawing/2014/main" id="{741B3A70-43FF-44E4-8FA6-CF154E44D96C}"/>
                    </a:ext>
                  </a:extLst>
                </p:cNvPr>
                <p:cNvSpPr/>
                <p:nvPr/>
              </p:nvSpPr>
              <p:spPr>
                <a:xfrm>
                  <a:off x="227838" y="925963"/>
                  <a:ext cx="2372332" cy="237233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/>
                    </a:gs>
                    <a:gs pos="70000">
                      <a:schemeClr val="accent6"/>
                    </a:gs>
                    <a:gs pos="3500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267" name="Freeform: Shape 266">
                  <a:extLst>
                    <a:ext uri="{FF2B5EF4-FFF2-40B4-BE49-F238E27FC236}">
                      <a16:creationId xmlns:a16="http://schemas.microsoft.com/office/drawing/2014/main" id="{6ACC9EBD-7E94-4709-970C-8D0E980B9CF9}"/>
                    </a:ext>
                  </a:extLst>
                </p:cNvPr>
                <p:cNvSpPr/>
                <p:nvPr/>
              </p:nvSpPr>
              <p:spPr>
                <a:xfrm>
                  <a:off x="1137840" y="472759"/>
                  <a:ext cx="552326" cy="437513"/>
                </a:xfrm>
                <a:custGeom>
                  <a:avLst/>
                  <a:gdLst>
                    <a:gd name="connsiteX0" fmla="*/ 538163 w 1076327"/>
                    <a:gd name="connsiteY0" fmla="*/ 81142 h 852590"/>
                    <a:gd name="connsiteX1" fmla="*/ 348832 w 1076327"/>
                    <a:gd name="connsiteY1" fmla="*/ 270473 h 852590"/>
                    <a:gd name="connsiteX2" fmla="*/ 348832 w 1076327"/>
                    <a:gd name="connsiteY2" fmla="*/ 272035 h 852590"/>
                    <a:gd name="connsiteX3" fmla="*/ 429700 w 1076327"/>
                    <a:gd name="connsiteY3" fmla="*/ 261205 h 852590"/>
                    <a:gd name="connsiteX4" fmla="*/ 538163 w 1076327"/>
                    <a:gd name="connsiteY4" fmla="*/ 256488 h 852590"/>
                    <a:gd name="connsiteX5" fmla="*/ 646626 w 1076327"/>
                    <a:gd name="connsiteY5" fmla="*/ 261205 h 852590"/>
                    <a:gd name="connsiteX6" fmla="*/ 727494 w 1076327"/>
                    <a:gd name="connsiteY6" fmla="*/ 272035 h 852590"/>
                    <a:gd name="connsiteX7" fmla="*/ 727494 w 1076327"/>
                    <a:gd name="connsiteY7" fmla="*/ 270473 h 852590"/>
                    <a:gd name="connsiteX8" fmla="*/ 538163 w 1076327"/>
                    <a:gd name="connsiteY8" fmla="*/ 81142 h 852590"/>
                    <a:gd name="connsiteX9" fmla="*/ 538163 w 1076327"/>
                    <a:gd name="connsiteY9" fmla="*/ 0 h 852590"/>
                    <a:gd name="connsiteX10" fmla="*/ 808636 w 1076327"/>
                    <a:gd name="connsiteY10" fmla="*/ 270473 h 852590"/>
                    <a:gd name="connsiteX11" fmla="*/ 808636 w 1076327"/>
                    <a:gd name="connsiteY11" fmla="*/ 289015 h 852590"/>
                    <a:gd name="connsiteX12" fmla="*/ 839062 w 1076327"/>
                    <a:gd name="connsiteY12" fmla="*/ 296140 h 852590"/>
                    <a:gd name="connsiteX13" fmla="*/ 1076327 w 1076327"/>
                    <a:gd name="connsiteY13" fmla="*/ 488643 h 852590"/>
                    <a:gd name="connsiteX14" fmla="*/ 1076327 w 1076327"/>
                    <a:gd name="connsiteY14" fmla="*/ 679506 h 852590"/>
                    <a:gd name="connsiteX15" fmla="*/ 1076326 w 1076327"/>
                    <a:gd name="connsiteY15" fmla="*/ 679502 h 852590"/>
                    <a:gd name="connsiteX16" fmla="*/ 1076326 w 1076327"/>
                    <a:gd name="connsiteY16" fmla="*/ 778009 h 852590"/>
                    <a:gd name="connsiteX17" fmla="*/ 1001745 w 1076327"/>
                    <a:gd name="connsiteY17" fmla="*/ 852590 h 852590"/>
                    <a:gd name="connsiteX18" fmla="*/ 927164 w 1076327"/>
                    <a:gd name="connsiteY18" fmla="*/ 778009 h 852590"/>
                    <a:gd name="connsiteX19" fmla="*/ 927164 w 1076327"/>
                    <a:gd name="connsiteY19" fmla="*/ 519774 h 852590"/>
                    <a:gd name="connsiteX20" fmla="*/ 918708 w 1076327"/>
                    <a:gd name="connsiteY20" fmla="*/ 515352 h 852590"/>
                    <a:gd name="connsiteX21" fmla="*/ 747647 w 1076327"/>
                    <a:gd name="connsiteY21" fmla="*/ 465597 h 852590"/>
                    <a:gd name="connsiteX22" fmla="*/ 687841 w 1076327"/>
                    <a:gd name="connsiteY22" fmla="*/ 457588 h 852590"/>
                    <a:gd name="connsiteX23" fmla="*/ 687840 w 1076327"/>
                    <a:gd name="connsiteY23" fmla="*/ 638059 h 852590"/>
                    <a:gd name="connsiteX24" fmla="*/ 538163 w 1076327"/>
                    <a:gd name="connsiteY24" fmla="*/ 787736 h 852590"/>
                    <a:gd name="connsiteX25" fmla="*/ 538164 w 1076327"/>
                    <a:gd name="connsiteY25" fmla="*/ 787735 h 852590"/>
                    <a:gd name="connsiteX26" fmla="*/ 388487 w 1076327"/>
                    <a:gd name="connsiteY26" fmla="*/ 638058 h 852590"/>
                    <a:gd name="connsiteX27" fmla="*/ 388487 w 1076327"/>
                    <a:gd name="connsiteY27" fmla="*/ 457587 h 852590"/>
                    <a:gd name="connsiteX28" fmla="*/ 328679 w 1076327"/>
                    <a:gd name="connsiteY28" fmla="*/ 465597 h 852590"/>
                    <a:gd name="connsiteX29" fmla="*/ 157619 w 1076327"/>
                    <a:gd name="connsiteY29" fmla="*/ 515352 h 852590"/>
                    <a:gd name="connsiteX30" fmla="*/ 149162 w 1076327"/>
                    <a:gd name="connsiteY30" fmla="*/ 519774 h 852590"/>
                    <a:gd name="connsiteX31" fmla="*/ 149162 w 1076327"/>
                    <a:gd name="connsiteY31" fmla="*/ 778009 h 852590"/>
                    <a:gd name="connsiteX32" fmla="*/ 74581 w 1076327"/>
                    <a:gd name="connsiteY32" fmla="*/ 852590 h 852590"/>
                    <a:gd name="connsiteX33" fmla="*/ 0 w 1076327"/>
                    <a:gd name="connsiteY33" fmla="*/ 778009 h 852590"/>
                    <a:gd name="connsiteX34" fmla="*/ 0 w 1076327"/>
                    <a:gd name="connsiteY34" fmla="*/ 494207 h 852590"/>
                    <a:gd name="connsiteX35" fmla="*/ 1 w 1076327"/>
                    <a:gd name="connsiteY35" fmla="*/ 494202 h 852590"/>
                    <a:gd name="connsiteX36" fmla="*/ 1 w 1076327"/>
                    <a:gd name="connsiteY36" fmla="*/ 488643 h 852590"/>
                    <a:gd name="connsiteX37" fmla="*/ 237264 w 1076327"/>
                    <a:gd name="connsiteY37" fmla="*/ 296140 h 852590"/>
                    <a:gd name="connsiteX38" fmla="*/ 267690 w 1076327"/>
                    <a:gd name="connsiteY38" fmla="*/ 289015 h 852590"/>
                    <a:gd name="connsiteX39" fmla="*/ 267690 w 1076327"/>
                    <a:gd name="connsiteY39" fmla="*/ 270473 h 852590"/>
                    <a:gd name="connsiteX40" fmla="*/ 538163 w 1076327"/>
                    <a:gd name="connsiteY40" fmla="*/ 0 h 852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076327" h="852590">
                      <a:moveTo>
                        <a:pt x="538163" y="81142"/>
                      </a:moveTo>
                      <a:cubicBezTo>
                        <a:pt x="433598" y="81142"/>
                        <a:pt x="348832" y="165908"/>
                        <a:pt x="348832" y="270473"/>
                      </a:cubicBezTo>
                      <a:lnTo>
                        <a:pt x="348832" y="272035"/>
                      </a:lnTo>
                      <a:lnTo>
                        <a:pt x="429700" y="261205"/>
                      </a:lnTo>
                      <a:cubicBezTo>
                        <a:pt x="464734" y="258112"/>
                        <a:pt x="501009" y="256488"/>
                        <a:pt x="538163" y="256488"/>
                      </a:cubicBezTo>
                      <a:cubicBezTo>
                        <a:pt x="575317" y="256488"/>
                        <a:pt x="611592" y="258112"/>
                        <a:pt x="646626" y="261205"/>
                      </a:cubicBezTo>
                      <a:lnTo>
                        <a:pt x="727494" y="272035"/>
                      </a:lnTo>
                      <a:lnTo>
                        <a:pt x="727494" y="270473"/>
                      </a:lnTo>
                      <a:cubicBezTo>
                        <a:pt x="727494" y="165908"/>
                        <a:pt x="642728" y="81142"/>
                        <a:pt x="538163" y="81142"/>
                      </a:cubicBezTo>
                      <a:close/>
                      <a:moveTo>
                        <a:pt x="538163" y="0"/>
                      </a:moveTo>
                      <a:cubicBezTo>
                        <a:pt x="687541" y="0"/>
                        <a:pt x="808636" y="121095"/>
                        <a:pt x="808636" y="270473"/>
                      </a:cubicBezTo>
                      <a:lnTo>
                        <a:pt x="808636" y="289015"/>
                      </a:lnTo>
                      <a:lnTo>
                        <a:pt x="839062" y="296140"/>
                      </a:lnTo>
                      <a:cubicBezTo>
                        <a:pt x="982214" y="337862"/>
                        <a:pt x="1076327" y="408516"/>
                        <a:pt x="1076327" y="488643"/>
                      </a:cubicBezTo>
                      <a:lnTo>
                        <a:pt x="1076327" y="679506"/>
                      </a:lnTo>
                      <a:lnTo>
                        <a:pt x="1076326" y="679502"/>
                      </a:lnTo>
                      <a:lnTo>
                        <a:pt x="1076326" y="778009"/>
                      </a:lnTo>
                      <a:cubicBezTo>
                        <a:pt x="1076326" y="819199"/>
                        <a:pt x="1042935" y="852590"/>
                        <a:pt x="1001745" y="852590"/>
                      </a:cubicBezTo>
                      <a:cubicBezTo>
                        <a:pt x="960555" y="852590"/>
                        <a:pt x="927164" y="819199"/>
                        <a:pt x="927164" y="778009"/>
                      </a:cubicBezTo>
                      <a:lnTo>
                        <a:pt x="927164" y="519774"/>
                      </a:lnTo>
                      <a:lnTo>
                        <a:pt x="918708" y="515352"/>
                      </a:lnTo>
                      <a:cubicBezTo>
                        <a:pt x="870015" y="494346"/>
                        <a:pt x="812033" y="477345"/>
                        <a:pt x="747647" y="465597"/>
                      </a:cubicBezTo>
                      <a:lnTo>
                        <a:pt x="687841" y="457588"/>
                      </a:lnTo>
                      <a:lnTo>
                        <a:pt x="687840" y="638059"/>
                      </a:lnTo>
                      <a:cubicBezTo>
                        <a:pt x="687840" y="720723"/>
                        <a:pt x="620827" y="787736"/>
                        <a:pt x="538163" y="787736"/>
                      </a:cubicBezTo>
                      <a:lnTo>
                        <a:pt x="538164" y="787735"/>
                      </a:lnTo>
                      <a:cubicBezTo>
                        <a:pt x="455500" y="787735"/>
                        <a:pt x="388487" y="720722"/>
                        <a:pt x="388487" y="638058"/>
                      </a:cubicBezTo>
                      <a:lnTo>
                        <a:pt x="388487" y="457587"/>
                      </a:lnTo>
                      <a:lnTo>
                        <a:pt x="328679" y="465597"/>
                      </a:lnTo>
                      <a:cubicBezTo>
                        <a:pt x="264294" y="477345"/>
                        <a:pt x="206312" y="494346"/>
                        <a:pt x="157619" y="515352"/>
                      </a:cubicBezTo>
                      <a:lnTo>
                        <a:pt x="149162" y="519774"/>
                      </a:lnTo>
                      <a:lnTo>
                        <a:pt x="149162" y="778009"/>
                      </a:lnTo>
                      <a:cubicBezTo>
                        <a:pt x="149162" y="819199"/>
                        <a:pt x="115771" y="852590"/>
                        <a:pt x="74581" y="852590"/>
                      </a:cubicBezTo>
                      <a:cubicBezTo>
                        <a:pt x="33391" y="852590"/>
                        <a:pt x="0" y="819199"/>
                        <a:pt x="0" y="778009"/>
                      </a:cubicBezTo>
                      <a:lnTo>
                        <a:pt x="0" y="494207"/>
                      </a:lnTo>
                      <a:lnTo>
                        <a:pt x="1" y="494202"/>
                      </a:lnTo>
                      <a:lnTo>
                        <a:pt x="1" y="488643"/>
                      </a:lnTo>
                      <a:cubicBezTo>
                        <a:pt x="1" y="408516"/>
                        <a:pt x="94113" y="337862"/>
                        <a:pt x="237264" y="296140"/>
                      </a:cubicBezTo>
                      <a:lnTo>
                        <a:pt x="267690" y="289015"/>
                      </a:lnTo>
                      <a:lnTo>
                        <a:pt x="267690" y="270473"/>
                      </a:lnTo>
                      <a:cubicBezTo>
                        <a:pt x="267690" y="121095"/>
                        <a:pt x="388785" y="0"/>
                        <a:pt x="538163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28147"/>
                    </a:gs>
                    <a:gs pos="78000">
                      <a:srgbClr val="DFD3B7"/>
                    </a:gs>
                    <a:gs pos="51000">
                      <a:srgbClr val="A16400"/>
                    </a:gs>
                    <a:gs pos="27000">
                      <a:srgbClr val="C0980C"/>
                    </a:gs>
                    <a:gs pos="100000">
                      <a:srgbClr val="D4A543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  <p:grpSp>
            <p:nvGrpSpPr>
              <p:cNvPr id="262" name="Group 261" descr="Glow Light">
                <a:extLst>
                  <a:ext uri="{FF2B5EF4-FFF2-40B4-BE49-F238E27FC236}">
                    <a16:creationId xmlns:a16="http://schemas.microsoft.com/office/drawing/2014/main" id="{EF9CFF07-F7B8-4895-AB92-B1E5DEF7AACC}"/>
                  </a:ext>
                </a:extLst>
              </p:cNvPr>
              <p:cNvGrpSpPr/>
              <p:nvPr/>
            </p:nvGrpSpPr>
            <p:grpSpPr>
              <a:xfrm>
                <a:off x="5028051" y="-5987541"/>
                <a:ext cx="1505451" cy="1505451"/>
                <a:chOff x="5994457" y="3309752"/>
                <a:chExt cx="2933700" cy="2933700"/>
              </a:xfrm>
            </p:grpSpPr>
            <p:sp>
              <p:nvSpPr>
                <p:cNvPr id="263" name="Oval 262">
                  <a:extLst>
                    <a:ext uri="{FF2B5EF4-FFF2-40B4-BE49-F238E27FC236}">
                      <a16:creationId xmlns:a16="http://schemas.microsoft.com/office/drawing/2014/main" id="{72948868-305A-426C-9925-B091AEDBA75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994457" y="3309752"/>
                  <a:ext cx="2933700" cy="29337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5000">
                      <a:schemeClr val="bg1">
                        <a:lumMod val="95000"/>
                      </a:schemeClr>
                    </a:gs>
                    <a:gs pos="16000">
                      <a:schemeClr val="bg1">
                        <a:alpha val="20000"/>
                      </a:schemeClr>
                    </a:gs>
                    <a:gs pos="27000">
                      <a:schemeClr val="bg1"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264" name="Oval 263">
                  <a:extLst>
                    <a:ext uri="{FF2B5EF4-FFF2-40B4-BE49-F238E27FC236}">
                      <a16:creationId xmlns:a16="http://schemas.microsoft.com/office/drawing/2014/main" id="{B5422349-B615-423A-AD33-AB64D719FB38}"/>
                    </a:ext>
                  </a:extLst>
                </p:cNvPr>
                <p:cNvSpPr/>
                <p:nvPr/>
              </p:nvSpPr>
              <p:spPr>
                <a:xfrm>
                  <a:off x="7140906" y="4456201"/>
                  <a:ext cx="640803" cy="640803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</p:grpSp>
      </p:grpSp>
      <p:sp>
        <p:nvSpPr>
          <p:cNvPr id="268" name="Picture Placeholder 7">
            <a:extLst>
              <a:ext uri="{FF2B5EF4-FFF2-40B4-BE49-F238E27FC236}">
                <a16:creationId xmlns:a16="http://schemas.microsoft.com/office/drawing/2014/main" id="{5A568219-2004-4E54-8E29-6D036973AD79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 rot="180000">
            <a:off x="6317826" y="1172142"/>
            <a:ext cx="3643200" cy="38340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76242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ifts + 3 X Photos">
    <p:bg>
      <p:bgPr>
        <a:blipFill dpi="0" rotWithShape="1">
          <a:blip r:embed="rId2">
            <a:lum/>
          </a:blip>
          <a:srcRect/>
          <a:tile tx="0" ty="0" sx="80000" sy="8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D45490-F53C-47EE-8754-D96AA16897DD}"/>
              </a:ext>
            </a:extLst>
          </p:cNvPr>
          <p:cNvSpPr/>
          <p:nvPr userDrawn="1"/>
        </p:nvSpPr>
        <p:spPr>
          <a:xfrm>
            <a:off x="11883495" y="1542308"/>
            <a:ext cx="191430" cy="20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19" name="Freeform: Shape 318">
            <a:extLst>
              <a:ext uri="{FF2B5EF4-FFF2-40B4-BE49-F238E27FC236}">
                <a16:creationId xmlns:a16="http://schemas.microsoft.com/office/drawing/2014/main" id="{8AB1A708-68C6-4203-B5D6-6C3E5EC525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1000741">
            <a:off x="286638" y="784220"/>
            <a:ext cx="4760689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3"/>
            </a:solidFill>
            <a:round/>
          </a:ln>
          <a:effectLst>
            <a:outerShdw blurRad="469900" dist="800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FCDF900-2255-4966-B5E8-26F8835BEE60}"/>
              </a:ext>
            </a:extLst>
          </p:cNvPr>
          <p:cNvGrpSpPr/>
          <p:nvPr userDrawn="1"/>
        </p:nvGrpSpPr>
        <p:grpSpPr>
          <a:xfrm>
            <a:off x="11414264" y="6246003"/>
            <a:ext cx="493671" cy="493671"/>
            <a:chOff x="11414264" y="6246003"/>
            <a:chExt cx="493671" cy="49367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0325D38-443A-4183-BD5E-474FDC42D1E5}"/>
                </a:ext>
              </a:extLst>
            </p:cNvPr>
            <p:cNvSpPr/>
            <p:nvPr/>
          </p:nvSpPr>
          <p:spPr>
            <a:xfrm>
              <a:off x="11624441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CF974E4-126E-4A4C-B607-1145479E0EB8}"/>
                </a:ext>
              </a:extLst>
            </p:cNvPr>
            <p:cNvSpPr/>
            <p:nvPr/>
          </p:nvSpPr>
          <p:spPr>
            <a:xfrm>
              <a:off x="11648879" y="6480618"/>
              <a:ext cx="29327" cy="24440"/>
            </a:xfrm>
            <a:custGeom>
              <a:avLst/>
              <a:gdLst>
                <a:gd name="connsiteX0" fmla="*/ 4879 w 39034"/>
                <a:gd name="connsiteY0" fmla="*/ 4879 h 32528"/>
                <a:gd name="connsiteX1" fmla="*/ 37408 w 39034"/>
                <a:gd name="connsiteY1" fmla="*/ 4879 h 32528"/>
                <a:gd name="connsiteX2" fmla="*/ 37408 w 39034"/>
                <a:gd name="connsiteY2" fmla="*/ 30902 h 32528"/>
                <a:gd name="connsiteX3" fmla="*/ 4879 w 39034"/>
                <a:gd name="connsiteY3" fmla="*/ 30902 h 3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2528">
                  <a:moveTo>
                    <a:pt x="4879" y="4879"/>
                  </a:moveTo>
                  <a:lnTo>
                    <a:pt x="37408" y="4879"/>
                  </a:lnTo>
                  <a:lnTo>
                    <a:pt x="37408" y="30902"/>
                  </a:lnTo>
                  <a:lnTo>
                    <a:pt x="4879" y="3090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BD60426-DED4-41E8-A9FA-0D9A9876109B}"/>
                </a:ext>
              </a:extLst>
            </p:cNvPr>
            <p:cNvSpPr/>
            <p:nvPr/>
          </p:nvSpPr>
          <p:spPr>
            <a:xfrm>
              <a:off x="11624441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025008-47DF-4180-8D79-F5C2DA555493}"/>
                </a:ext>
              </a:extLst>
            </p:cNvPr>
            <p:cNvSpPr/>
            <p:nvPr/>
          </p:nvSpPr>
          <p:spPr>
            <a:xfrm>
              <a:off x="11673319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03298BF-4B83-4EA4-8738-0F7DFEC5A264}"/>
                </a:ext>
              </a:extLst>
            </p:cNvPr>
            <p:cNvSpPr/>
            <p:nvPr/>
          </p:nvSpPr>
          <p:spPr>
            <a:xfrm>
              <a:off x="11673319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A72499A-D856-4D2F-AB34-7748CFBC4750}"/>
                </a:ext>
              </a:extLst>
            </p:cNvPr>
            <p:cNvSpPr/>
            <p:nvPr/>
          </p:nvSpPr>
          <p:spPr>
            <a:xfrm>
              <a:off x="11414264" y="6246003"/>
              <a:ext cx="215065" cy="215065"/>
            </a:xfrm>
            <a:custGeom>
              <a:avLst/>
              <a:gdLst>
                <a:gd name="connsiteX0" fmla="*/ 284624 w 286250"/>
                <a:gd name="connsiteY0" fmla="*/ 161016 h 286250"/>
                <a:gd name="connsiteX1" fmla="*/ 258602 w 286250"/>
                <a:gd name="connsiteY1" fmla="*/ 161016 h 286250"/>
                <a:gd name="connsiteX2" fmla="*/ 258602 w 286250"/>
                <a:gd name="connsiteY2" fmla="*/ 128488 h 286250"/>
                <a:gd name="connsiteX3" fmla="*/ 226073 w 286250"/>
                <a:gd name="connsiteY3" fmla="*/ 128488 h 286250"/>
                <a:gd name="connsiteX4" fmla="*/ 226073 w 286250"/>
                <a:gd name="connsiteY4" fmla="*/ 95959 h 286250"/>
                <a:gd name="connsiteX5" fmla="*/ 193545 w 286250"/>
                <a:gd name="connsiteY5" fmla="*/ 95959 h 286250"/>
                <a:gd name="connsiteX6" fmla="*/ 193545 w 286250"/>
                <a:gd name="connsiteY6" fmla="*/ 69936 h 286250"/>
                <a:gd name="connsiteX7" fmla="*/ 161016 w 286250"/>
                <a:gd name="connsiteY7" fmla="*/ 69936 h 286250"/>
                <a:gd name="connsiteX8" fmla="*/ 161016 w 286250"/>
                <a:gd name="connsiteY8" fmla="*/ 37408 h 286250"/>
                <a:gd name="connsiteX9" fmla="*/ 134993 w 286250"/>
                <a:gd name="connsiteY9" fmla="*/ 37408 h 286250"/>
                <a:gd name="connsiteX10" fmla="*/ 134993 w 286250"/>
                <a:gd name="connsiteY10" fmla="*/ 4879 h 286250"/>
                <a:gd name="connsiteX11" fmla="*/ 102465 w 286250"/>
                <a:gd name="connsiteY11" fmla="*/ 4879 h 286250"/>
                <a:gd name="connsiteX12" fmla="*/ 102465 w 286250"/>
                <a:gd name="connsiteY12" fmla="*/ 95959 h 286250"/>
                <a:gd name="connsiteX13" fmla="*/ 134993 w 286250"/>
                <a:gd name="connsiteY13" fmla="*/ 95959 h 286250"/>
                <a:gd name="connsiteX14" fmla="*/ 134993 w 286250"/>
                <a:gd name="connsiteY14" fmla="*/ 128488 h 286250"/>
                <a:gd name="connsiteX15" fmla="*/ 161016 w 286250"/>
                <a:gd name="connsiteY15" fmla="*/ 128488 h 286250"/>
                <a:gd name="connsiteX16" fmla="*/ 161016 w 286250"/>
                <a:gd name="connsiteY16" fmla="*/ 161016 h 286250"/>
                <a:gd name="connsiteX17" fmla="*/ 193545 w 286250"/>
                <a:gd name="connsiteY17" fmla="*/ 161016 h 286250"/>
                <a:gd name="connsiteX18" fmla="*/ 193545 w 286250"/>
                <a:gd name="connsiteY18" fmla="*/ 193545 h 286250"/>
                <a:gd name="connsiteX19" fmla="*/ 226073 w 286250"/>
                <a:gd name="connsiteY19" fmla="*/ 193545 h 286250"/>
                <a:gd name="connsiteX20" fmla="*/ 226073 w 286250"/>
                <a:gd name="connsiteY20" fmla="*/ 219567 h 286250"/>
                <a:gd name="connsiteX21" fmla="*/ 258602 w 286250"/>
                <a:gd name="connsiteY21" fmla="*/ 219567 h 286250"/>
                <a:gd name="connsiteX22" fmla="*/ 258602 w 286250"/>
                <a:gd name="connsiteY22" fmla="*/ 252096 h 286250"/>
                <a:gd name="connsiteX23" fmla="*/ 226073 w 286250"/>
                <a:gd name="connsiteY23" fmla="*/ 252096 h 286250"/>
                <a:gd name="connsiteX24" fmla="*/ 226073 w 286250"/>
                <a:gd name="connsiteY24" fmla="*/ 219567 h 286250"/>
                <a:gd name="connsiteX25" fmla="*/ 193545 w 286250"/>
                <a:gd name="connsiteY25" fmla="*/ 219567 h 286250"/>
                <a:gd name="connsiteX26" fmla="*/ 193545 w 286250"/>
                <a:gd name="connsiteY26" fmla="*/ 193545 h 286250"/>
                <a:gd name="connsiteX27" fmla="*/ 161016 w 286250"/>
                <a:gd name="connsiteY27" fmla="*/ 193545 h 286250"/>
                <a:gd name="connsiteX28" fmla="*/ 161016 w 286250"/>
                <a:gd name="connsiteY28" fmla="*/ 161016 h 286250"/>
                <a:gd name="connsiteX29" fmla="*/ 134993 w 286250"/>
                <a:gd name="connsiteY29" fmla="*/ 161016 h 286250"/>
                <a:gd name="connsiteX30" fmla="*/ 134993 w 286250"/>
                <a:gd name="connsiteY30" fmla="*/ 128488 h 286250"/>
                <a:gd name="connsiteX31" fmla="*/ 102465 w 286250"/>
                <a:gd name="connsiteY31" fmla="*/ 128488 h 286250"/>
                <a:gd name="connsiteX32" fmla="*/ 102465 w 286250"/>
                <a:gd name="connsiteY32" fmla="*/ 95959 h 286250"/>
                <a:gd name="connsiteX33" fmla="*/ 4879 w 286250"/>
                <a:gd name="connsiteY33" fmla="*/ 95959 h 286250"/>
                <a:gd name="connsiteX34" fmla="*/ 4879 w 286250"/>
                <a:gd name="connsiteY34" fmla="*/ 128488 h 286250"/>
                <a:gd name="connsiteX35" fmla="*/ 37408 w 286250"/>
                <a:gd name="connsiteY35" fmla="*/ 128488 h 286250"/>
                <a:gd name="connsiteX36" fmla="*/ 37408 w 286250"/>
                <a:gd name="connsiteY36" fmla="*/ 161016 h 286250"/>
                <a:gd name="connsiteX37" fmla="*/ 69936 w 286250"/>
                <a:gd name="connsiteY37" fmla="*/ 161016 h 286250"/>
                <a:gd name="connsiteX38" fmla="*/ 69936 w 286250"/>
                <a:gd name="connsiteY38" fmla="*/ 193545 h 286250"/>
                <a:gd name="connsiteX39" fmla="*/ 102465 w 286250"/>
                <a:gd name="connsiteY39" fmla="*/ 193545 h 286250"/>
                <a:gd name="connsiteX40" fmla="*/ 102465 w 286250"/>
                <a:gd name="connsiteY40" fmla="*/ 219567 h 286250"/>
                <a:gd name="connsiteX41" fmla="*/ 134993 w 286250"/>
                <a:gd name="connsiteY41" fmla="*/ 219567 h 286250"/>
                <a:gd name="connsiteX42" fmla="*/ 134993 w 286250"/>
                <a:gd name="connsiteY42" fmla="*/ 252096 h 286250"/>
                <a:gd name="connsiteX43" fmla="*/ 161016 w 286250"/>
                <a:gd name="connsiteY43" fmla="*/ 252096 h 286250"/>
                <a:gd name="connsiteX44" fmla="*/ 161016 w 286250"/>
                <a:gd name="connsiteY44" fmla="*/ 284624 h 286250"/>
                <a:gd name="connsiteX45" fmla="*/ 259252 w 286250"/>
                <a:gd name="connsiteY45" fmla="*/ 284624 h 286250"/>
                <a:gd name="connsiteX46" fmla="*/ 284624 w 286250"/>
                <a:gd name="connsiteY46" fmla="*/ 284624 h 286250"/>
                <a:gd name="connsiteX47" fmla="*/ 284624 w 286250"/>
                <a:gd name="connsiteY47" fmla="*/ 252746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284624" y="161016"/>
                  </a:moveTo>
                  <a:lnTo>
                    <a:pt x="258602" y="161016"/>
                  </a:lnTo>
                  <a:lnTo>
                    <a:pt x="258602" y="128488"/>
                  </a:lnTo>
                  <a:lnTo>
                    <a:pt x="226073" y="128488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161016" y="69936"/>
                  </a:lnTo>
                  <a:lnTo>
                    <a:pt x="161016" y="37408"/>
                  </a:lnTo>
                  <a:lnTo>
                    <a:pt x="134993" y="37408"/>
                  </a:lnTo>
                  <a:lnTo>
                    <a:pt x="134993" y="4879"/>
                  </a:lnTo>
                  <a:lnTo>
                    <a:pt x="102465" y="4879"/>
                  </a:lnTo>
                  <a:lnTo>
                    <a:pt x="102465" y="95959"/>
                  </a:lnTo>
                  <a:lnTo>
                    <a:pt x="134993" y="95959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93545" y="161016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219567"/>
                  </a:lnTo>
                  <a:lnTo>
                    <a:pt x="258602" y="219567"/>
                  </a:lnTo>
                  <a:lnTo>
                    <a:pt x="258602" y="252096"/>
                  </a:lnTo>
                  <a:lnTo>
                    <a:pt x="226073" y="252096"/>
                  </a:lnTo>
                  <a:lnTo>
                    <a:pt x="226073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161016" y="193545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02465" y="128488"/>
                  </a:lnTo>
                  <a:lnTo>
                    <a:pt x="102465" y="95959"/>
                  </a:lnTo>
                  <a:lnTo>
                    <a:pt x="4879" y="95959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19567"/>
                  </a:lnTo>
                  <a:lnTo>
                    <a:pt x="134993" y="219567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84624"/>
                  </a:lnTo>
                  <a:lnTo>
                    <a:pt x="259252" y="284624"/>
                  </a:lnTo>
                  <a:lnTo>
                    <a:pt x="284624" y="284624"/>
                  </a:lnTo>
                  <a:lnTo>
                    <a:pt x="284624" y="2527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EB1594-5F6E-4CBB-8217-B6516A40281E}"/>
                </a:ext>
              </a:extLst>
            </p:cNvPr>
            <p:cNvSpPr/>
            <p:nvPr/>
          </p:nvSpPr>
          <p:spPr>
            <a:xfrm>
              <a:off x="11697758" y="6524609"/>
              <a:ext cx="210177" cy="215065"/>
            </a:xfrm>
            <a:custGeom>
              <a:avLst/>
              <a:gdLst>
                <a:gd name="connsiteX0" fmla="*/ 4879 w 279745"/>
                <a:gd name="connsiteY0" fmla="*/ 128488 h 286250"/>
                <a:gd name="connsiteX1" fmla="*/ 30902 w 279745"/>
                <a:gd name="connsiteY1" fmla="*/ 128488 h 286250"/>
                <a:gd name="connsiteX2" fmla="*/ 30902 w 279745"/>
                <a:gd name="connsiteY2" fmla="*/ 161016 h 286250"/>
                <a:gd name="connsiteX3" fmla="*/ 63431 w 279745"/>
                <a:gd name="connsiteY3" fmla="*/ 161016 h 286250"/>
                <a:gd name="connsiteX4" fmla="*/ 63431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128488 w 279745"/>
                <a:gd name="connsiteY7" fmla="*/ 219567 h 286250"/>
                <a:gd name="connsiteX8" fmla="*/ 128488 w 279745"/>
                <a:gd name="connsiteY8" fmla="*/ 252096 h 286250"/>
                <a:gd name="connsiteX9" fmla="*/ 154510 w 279745"/>
                <a:gd name="connsiteY9" fmla="*/ 252096 h 286250"/>
                <a:gd name="connsiteX10" fmla="*/ 154510 w 279745"/>
                <a:gd name="connsiteY10" fmla="*/ 284624 h 286250"/>
                <a:gd name="connsiteX11" fmla="*/ 187039 w 279745"/>
                <a:gd name="connsiteY11" fmla="*/ 284624 h 286250"/>
                <a:gd name="connsiteX12" fmla="*/ 187039 w 279745"/>
                <a:gd name="connsiteY12" fmla="*/ 193545 h 286250"/>
                <a:gd name="connsiteX13" fmla="*/ 154510 w 279745"/>
                <a:gd name="connsiteY13" fmla="*/ 193545 h 286250"/>
                <a:gd name="connsiteX14" fmla="*/ 154510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95959 w 279745"/>
                <a:gd name="connsiteY17" fmla="*/ 128488 h 286250"/>
                <a:gd name="connsiteX18" fmla="*/ 95959 w 279745"/>
                <a:gd name="connsiteY18" fmla="*/ 95959 h 286250"/>
                <a:gd name="connsiteX19" fmla="*/ 63431 w 279745"/>
                <a:gd name="connsiteY19" fmla="*/ 95959 h 286250"/>
                <a:gd name="connsiteX20" fmla="*/ 63431 w 279745"/>
                <a:gd name="connsiteY20" fmla="*/ 69936 h 286250"/>
                <a:gd name="connsiteX21" fmla="*/ 30902 w 279745"/>
                <a:gd name="connsiteY21" fmla="*/ 69936 h 286250"/>
                <a:gd name="connsiteX22" fmla="*/ 30902 w 279745"/>
                <a:gd name="connsiteY22" fmla="*/ 37408 h 286250"/>
                <a:gd name="connsiteX23" fmla="*/ 63431 w 279745"/>
                <a:gd name="connsiteY23" fmla="*/ 37408 h 286250"/>
                <a:gd name="connsiteX24" fmla="*/ 63431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128488 w 279745"/>
                <a:gd name="connsiteY27" fmla="*/ 95959 h 286250"/>
                <a:gd name="connsiteX28" fmla="*/ 128488 w 279745"/>
                <a:gd name="connsiteY28" fmla="*/ 128488 h 286250"/>
                <a:gd name="connsiteX29" fmla="*/ 154510 w 279745"/>
                <a:gd name="connsiteY29" fmla="*/ 128488 h 286250"/>
                <a:gd name="connsiteX30" fmla="*/ 154510 w 279745"/>
                <a:gd name="connsiteY30" fmla="*/ 161016 h 286250"/>
                <a:gd name="connsiteX31" fmla="*/ 187039 w 279745"/>
                <a:gd name="connsiteY31" fmla="*/ 161016 h 286250"/>
                <a:gd name="connsiteX32" fmla="*/ 187039 w 279745"/>
                <a:gd name="connsiteY32" fmla="*/ 193545 h 286250"/>
                <a:gd name="connsiteX33" fmla="*/ 278119 w 279745"/>
                <a:gd name="connsiteY33" fmla="*/ 193545 h 286250"/>
                <a:gd name="connsiteX34" fmla="*/ 278119 w 279745"/>
                <a:gd name="connsiteY34" fmla="*/ 161016 h 286250"/>
                <a:gd name="connsiteX35" fmla="*/ 252096 w 279745"/>
                <a:gd name="connsiteY35" fmla="*/ 161016 h 286250"/>
                <a:gd name="connsiteX36" fmla="*/ 252096 w 279745"/>
                <a:gd name="connsiteY36" fmla="*/ 128488 h 286250"/>
                <a:gd name="connsiteX37" fmla="*/ 219567 w 279745"/>
                <a:gd name="connsiteY37" fmla="*/ 128488 h 286250"/>
                <a:gd name="connsiteX38" fmla="*/ 219567 w 279745"/>
                <a:gd name="connsiteY38" fmla="*/ 95959 h 286250"/>
                <a:gd name="connsiteX39" fmla="*/ 187039 w 279745"/>
                <a:gd name="connsiteY39" fmla="*/ 95959 h 286250"/>
                <a:gd name="connsiteX40" fmla="*/ 187039 w 279745"/>
                <a:gd name="connsiteY40" fmla="*/ 69936 h 286250"/>
                <a:gd name="connsiteX41" fmla="*/ 154510 w 279745"/>
                <a:gd name="connsiteY41" fmla="*/ 69936 h 286250"/>
                <a:gd name="connsiteX42" fmla="*/ 154510 w 279745"/>
                <a:gd name="connsiteY42" fmla="*/ 37408 h 286250"/>
                <a:gd name="connsiteX43" fmla="*/ 128488 w 279745"/>
                <a:gd name="connsiteY43" fmla="*/ 37408 h 286250"/>
                <a:gd name="connsiteX44" fmla="*/ 128488 w 279745"/>
                <a:gd name="connsiteY44" fmla="*/ 4879 h 286250"/>
                <a:gd name="connsiteX45" fmla="*/ 36757 w 279745"/>
                <a:gd name="connsiteY45" fmla="*/ 4879 h 286250"/>
                <a:gd name="connsiteX46" fmla="*/ 4879 w 279745"/>
                <a:gd name="connsiteY46" fmla="*/ 4879 h 286250"/>
                <a:gd name="connsiteX47" fmla="*/ 4879 w 279745"/>
                <a:gd name="connsiteY47" fmla="*/ 36757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4879" y="128488"/>
                  </a:moveTo>
                  <a:lnTo>
                    <a:pt x="30902" y="128488"/>
                  </a:lnTo>
                  <a:lnTo>
                    <a:pt x="30902" y="161016"/>
                  </a:lnTo>
                  <a:lnTo>
                    <a:pt x="63431" y="161016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128488" y="219567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84624"/>
                  </a:lnTo>
                  <a:lnTo>
                    <a:pt x="187039" y="284624"/>
                  </a:lnTo>
                  <a:lnTo>
                    <a:pt x="187039" y="193545"/>
                  </a:lnTo>
                  <a:lnTo>
                    <a:pt x="154510" y="193545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95959" y="128488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69936"/>
                  </a:lnTo>
                  <a:lnTo>
                    <a:pt x="30902" y="69936"/>
                  </a:lnTo>
                  <a:lnTo>
                    <a:pt x="30902" y="37408"/>
                  </a:lnTo>
                  <a:lnTo>
                    <a:pt x="63431" y="37408"/>
                  </a:lnTo>
                  <a:lnTo>
                    <a:pt x="63431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128488" y="95959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161016"/>
                  </a:lnTo>
                  <a:lnTo>
                    <a:pt x="187039" y="161016"/>
                  </a:lnTo>
                  <a:lnTo>
                    <a:pt x="187039" y="193545"/>
                  </a:lnTo>
                  <a:lnTo>
                    <a:pt x="278119" y="193545"/>
                  </a:lnTo>
                  <a:lnTo>
                    <a:pt x="278119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19567" y="128488"/>
                  </a:lnTo>
                  <a:lnTo>
                    <a:pt x="219567" y="95959"/>
                  </a:lnTo>
                  <a:lnTo>
                    <a:pt x="187039" y="95959"/>
                  </a:lnTo>
                  <a:lnTo>
                    <a:pt x="187039" y="69936"/>
                  </a:lnTo>
                  <a:lnTo>
                    <a:pt x="154510" y="69936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4879"/>
                  </a:lnTo>
                  <a:lnTo>
                    <a:pt x="36757" y="4879"/>
                  </a:lnTo>
                  <a:lnTo>
                    <a:pt x="4879" y="4879"/>
                  </a:lnTo>
                  <a:lnTo>
                    <a:pt x="4879" y="3675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B6BD3A6-04B5-40A3-974E-F33CC43780DE}"/>
                </a:ext>
              </a:extLst>
            </p:cNvPr>
            <p:cNvSpPr/>
            <p:nvPr/>
          </p:nvSpPr>
          <p:spPr>
            <a:xfrm>
              <a:off x="11414264" y="6524609"/>
              <a:ext cx="215065" cy="215065"/>
            </a:xfrm>
            <a:custGeom>
              <a:avLst/>
              <a:gdLst>
                <a:gd name="connsiteX0" fmla="*/ 161016 w 286250"/>
                <a:gd name="connsiteY0" fmla="*/ 4879 h 286250"/>
                <a:gd name="connsiteX1" fmla="*/ 161016 w 286250"/>
                <a:gd name="connsiteY1" fmla="*/ 37408 h 286250"/>
                <a:gd name="connsiteX2" fmla="*/ 134993 w 286250"/>
                <a:gd name="connsiteY2" fmla="*/ 37408 h 286250"/>
                <a:gd name="connsiteX3" fmla="*/ 134993 w 286250"/>
                <a:gd name="connsiteY3" fmla="*/ 69936 h 286250"/>
                <a:gd name="connsiteX4" fmla="*/ 102465 w 286250"/>
                <a:gd name="connsiteY4" fmla="*/ 69936 h 286250"/>
                <a:gd name="connsiteX5" fmla="*/ 102465 w 286250"/>
                <a:gd name="connsiteY5" fmla="*/ 95959 h 286250"/>
                <a:gd name="connsiteX6" fmla="*/ 69936 w 286250"/>
                <a:gd name="connsiteY6" fmla="*/ 95959 h 286250"/>
                <a:gd name="connsiteX7" fmla="*/ 69936 w 286250"/>
                <a:gd name="connsiteY7" fmla="*/ 128488 h 286250"/>
                <a:gd name="connsiteX8" fmla="*/ 37408 w 286250"/>
                <a:gd name="connsiteY8" fmla="*/ 128488 h 286250"/>
                <a:gd name="connsiteX9" fmla="*/ 37408 w 286250"/>
                <a:gd name="connsiteY9" fmla="*/ 161016 h 286250"/>
                <a:gd name="connsiteX10" fmla="*/ 4879 w 286250"/>
                <a:gd name="connsiteY10" fmla="*/ 161016 h 286250"/>
                <a:gd name="connsiteX11" fmla="*/ 4879 w 286250"/>
                <a:gd name="connsiteY11" fmla="*/ 193545 h 286250"/>
                <a:gd name="connsiteX12" fmla="*/ 102465 w 286250"/>
                <a:gd name="connsiteY12" fmla="*/ 193545 h 286250"/>
                <a:gd name="connsiteX13" fmla="*/ 102465 w 286250"/>
                <a:gd name="connsiteY13" fmla="*/ 161016 h 286250"/>
                <a:gd name="connsiteX14" fmla="*/ 134993 w 286250"/>
                <a:gd name="connsiteY14" fmla="*/ 161016 h 286250"/>
                <a:gd name="connsiteX15" fmla="*/ 134993 w 286250"/>
                <a:gd name="connsiteY15" fmla="*/ 128488 h 286250"/>
                <a:gd name="connsiteX16" fmla="*/ 161016 w 286250"/>
                <a:gd name="connsiteY16" fmla="*/ 128488 h 286250"/>
                <a:gd name="connsiteX17" fmla="*/ 161016 w 286250"/>
                <a:gd name="connsiteY17" fmla="*/ 95959 h 286250"/>
                <a:gd name="connsiteX18" fmla="*/ 193545 w 286250"/>
                <a:gd name="connsiteY18" fmla="*/ 95959 h 286250"/>
                <a:gd name="connsiteX19" fmla="*/ 193545 w 286250"/>
                <a:gd name="connsiteY19" fmla="*/ 69936 h 286250"/>
                <a:gd name="connsiteX20" fmla="*/ 226073 w 286250"/>
                <a:gd name="connsiteY20" fmla="*/ 69936 h 286250"/>
                <a:gd name="connsiteX21" fmla="*/ 226073 w 286250"/>
                <a:gd name="connsiteY21" fmla="*/ 37408 h 286250"/>
                <a:gd name="connsiteX22" fmla="*/ 258602 w 286250"/>
                <a:gd name="connsiteY22" fmla="*/ 37408 h 286250"/>
                <a:gd name="connsiteX23" fmla="*/ 258602 w 286250"/>
                <a:gd name="connsiteY23" fmla="*/ 69936 h 286250"/>
                <a:gd name="connsiteX24" fmla="*/ 226073 w 286250"/>
                <a:gd name="connsiteY24" fmla="*/ 69936 h 286250"/>
                <a:gd name="connsiteX25" fmla="*/ 226073 w 286250"/>
                <a:gd name="connsiteY25" fmla="*/ 95959 h 286250"/>
                <a:gd name="connsiteX26" fmla="*/ 193545 w 286250"/>
                <a:gd name="connsiteY26" fmla="*/ 95959 h 286250"/>
                <a:gd name="connsiteX27" fmla="*/ 193545 w 286250"/>
                <a:gd name="connsiteY27" fmla="*/ 128488 h 286250"/>
                <a:gd name="connsiteX28" fmla="*/ 161016 w 286250"/>
                <a:gd name="connsiteY28" fmla="*/ 128488 h 286250"/>
                <a:gd name="connsiteX29" fmla="*/ 161016 w 286250"/>
                <a:gd name="connsiteY29" fmla="*/ 161016 h 286250"/>
                <a:gd name="connsiteX30" fmla="*/ 134993 w 286250"/>
                <a:gd name="connsiteY30" fmla="*/ 161016 h 286250"/>
                <a:gd name="connsiteX31" fmla="*/ 134993 w 286250"/>
                <a:gd name="connsiteY31" fmla="*/ 193545 h 286250"/>
                <a:gd name="connsiteX32" fmla="*/ 102465 w 286250"/>
                <a:gd name="connsiteY32" fmla="*/ 193545 h 286250"/>
                <a:gd name="connsiteX33" fmla="*/ 102465 w 286250"/>
                <a:gd name="connsiteY33" fmla="*/ 284624 h 286250"/>
                <a:gd name="connsiteX34" fmla="*/ 134993 w 286250"/>
                <a:gd name="connsiteY34" fmla="*/ 284624 h 286250"/>
                <a:gd name="connsiteX35" fmla="*/ 134993 w 286250"/>
                <a:gd name="connsiteY35" fmla="*/ 252096 h 286250"/>
                <a:gd name="connsiteX36" fmla="*/ 161016 w 286250"/>
                <a:gd name="connsiteY36" fmla="*/ 252096 h 286250"/>
                <a:gd name="connsiteX37" fmla="*/ 161016 w 286250"/>
                <a:gd name="connsiteY37" fmla="*/ 219567 h 286250"/>
                <a:gd name="connsiteX38" fmla="*/ 193545 w 286250"/>
                <a:gd name="connsiteY38" fmla="*/ 219567 h 286250"/>
                <a:gd name="connsiteX39" fmla="*/ 193545 w 286250"/>
                <a:gd name="connsiteY39" fmla="*/ 193545 h 286250"/>
                <a:gd name="connsiteX40" fmla="*/ 226073 w 286250"/>
                <a:gd name="connsiteY40" fmla="*/ 193545 h 286250"/>
                <a:gd name="connsiteX41" fmla="*/ 226073 w 286250"/>
                <a:gd name="connsiteY41" fmla="*/ 161016 h 286250"/>
                <a:gd name="connsiteX42" fmla="*/ 258602 w 286250"/>
                <a:gd name="connsiteY42" fmla="*/ 161016 h 286250"/>
                <a:gd name="connsiteX43" fmla="*/ 258602 w 286250"/>
                <a:gd name="connsiteY43" fmla="*/ 128488 h 286250"/>
                <a:gd name="connsiteX44" fmla="*/ 284624 w 286250"/>
                <a:gd name="connsiteY44" fmla="*/ 128488 h 286250"/>
                <a:gd name="connsiteX45" fmla="*/ 284624 w 286250"/>
                <a:gd name="connsiteY45" fmla="*/ 36757 h 286250"/>
                <a:gd name="connsiteX46" fmla="*/ 284624 w 286250"/>
                <a:gd name="connsiteY46" fmla="*/ 4879 h 286250"/>
                <a:gd name="connsiteX47" fmla="*/ 259252 w 286250"/>
                <a:gd name="connsiteY47" fmla="*/ 487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161016" y="4879"/>
                  </a:moveTo>
                  <a:lnTo>
                    <a:pt x="161016" y="37408"/>
                  </a:lnTo>
                  <a:lnTo>
                    <a:pt x="134993" y="37408"/>
                  </a:lnTo>
                  <a:lnTo>
                    <a:pt x="134993" y="69936"/>
                  </a:lnTo>
                  <a:lnTo>
                    <a:pt x="102465" y="69936"/>
                  </a:lnTo>
                  <a:lnTo>
                    <a:pt x="102465" y="95959"/>
                  </a:lnTo>
                  <a:lnTo>
                    <a:pt x="69936" y="95959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193545"/>
                  </a:lnTo>
                  <a:lnTo>
                    <a:pt x="102465" y="193545"/>
                  </a:lnTo>
                  <a:lnTo>
                    <a:pt x="102465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226073" y="69936"/>
                  </a:lnTo>
                  <a:lnTo>
                    <a:pt x="226073" y="37408"/>
                  </a:lnTo>
                  <a:lnTo>
                    <a:pt x="258602" y="37408"/>
                  </a:lnTo>
                  <a:lnTo>
                    <a:pt x="258602" y="69936"/>
                  </a:lnTo>
                  <a:lnTo>
                    <a:pt x="226073" y="69936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93545"/>
                  </a:lnTo>
                  <a:lnTo>
                    <a:pt x="102465" y="193545"/>
                  </a:lnTo>
                  <a:lnTo>
                    <a:pt x="102465" y="284624"/>
                  </a:lnTo>
                  <a:lnTo>
                    <a:pt x="134993" y="284624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161016"/>
                  </a:lnTo>
                  <a:lnTo>
                    <a:pt x="258602" y="161016"/>
                  </a:lnTo>
                  <a:lnTo>
                    <a:pt x="258602" y="128488"/>
                  </a:lnTo>
                  <a:lnTo>
                    <a:pt x="284624" y="128488"/>
                  </a:lnTo>
                  <a:lnTo>
                    <a:pt x="284624" y="36757"/>
                  </a:lnTo>
                  <a:lnTo>
                    <a:pt x="284624" y="4879"/>
                  </a:lnTo>
                  <a:lnTo>
                    <a:pt x="259252" y="48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80BD72D-95DA-4F27-97A4-DD5C7661A878}"/>
                </a:ext>
              </a:extLst>
            </p:cNvPr>
            <p:cNvSpPr/>
            <p:nvPr/>
          </p:nvSpPr>
          <p:spPr>
            <a:xfrm>
              <a:off x="11697758" y="6246003"/>
              <a:ext cx="210177" cy="215065"/>
            </a:xfrm>
            <a:custGeom>
              <a:avLst/>
              <a:gdLst>
                <a:gd name="connsiteX0" fmla="*/ 187039 w 279745"/>
                <a:gd name="connsiteY0" fmla="*/ 128488 h 286250"/>
                <a:gd name="connsiteX1" fmla="*/ 154510 w 279745"/>
                <a:gd name="connsiteY1" fmla="*/ 128488 h 286250"/>
                <a:gd name="connsiteX2" fmla="*/ 154510 w 279745"/>
                <a:gd name="connsiteY2" fmla="*/ 161016 h 286250"/>
                <a:gd name="connsiteX3" fmla="*/ 128488 w 279745"/>
                <a:gd name="connsiteY3" fmla="*/ 161016 h 286250"/>
                <a:gd name="connsiteX4" fmla="*/ 128488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63431 w 279745"/>
                <a:gd name="connsiteY7" fmla="*/ 219567 h 286250"/>
                <a:gd name="connsiteX8" fmla="*/ 63431 w 279745"/>
                <a:gd name="connsiteY8" fmla="*/ 252096 h 286250"/>
                <a:gd name="connsiteX9" fmla="*/ 30902 w 279745"/>
                <a:gd name="connsiteY9" fmla="*/ 252096 h 286250"/>
                <a:gd name="connsiteX10" fmla="*/ 30902 w 279745"/>
                <a:gd name="connsiteY10" fmla="*/ 219567 h 286250"/>
                <a:gd name="connsiteX11" fmla="*/ 63431 w 279745"/>
                <a:gd name="connsiteY11" fmla="*/ 219567 h 286250"/>
                <a:gd name="connsiteX12" fmla="*/ 63431 w 279745"/>
                <a:gd name="connsiteY12" fmla="*/ 193545 h 286250"/>
                <a:gd name="connsiteX13" fmla="*/ 95959 w 279745"/>
                <a:gd name="connsiteY13" fmla="*/ 193545 h 286250"/>
                <a:gd name="connsiteX14" fmla="*/ 95959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154510 w 279745"/>
                <a:gd name="connsiteY17" fmla="*/ 128488 h 286250"/>
                <a:gd name="connsiteX18" fmla="*/ 154510 w 279745"/>
                <a:gd name="connsiteY18" fmla="*/ 95959 h 286250"/>
                <a:gd name="connsiteX19" fmla="*/ 187039 w 279745"/>
                <a:gd name="connsiteY19" fmla="*/ 95959 h 286250"/>
                <a:gd name="connsiteX20" fmla="*/ 187039 w 279745"/>
                <a:gd name="connsiteY20" fmla="*/ 4879 h 286250"/>
                <a:gd name="connsiteX21" fmla="*/ 154510 w 279745"/>
                <a:gd name="connsiteY21" fmla="*/ 4879 h 286250"/>
                <a:gd name="connsiteX22" fmla="*/ 154510 w 279745"/>
                <a:gd name="connsiteY22" fmla="*/ 37408 h 286250"/>
                <a:gd name="connsiteX23" fmla="*/ 128488 w 279745"/>
                <a:gd name="connsiteY23" fmla="*/ 37408 h 286250"/>
                <a:gd name="connsiteX24" fmla="*/ 128488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63431 w 279745"/>
                <a:gd name="connsiteY27" fmla="*/ 95959 h 286250"/>
                <a:gd name="connsiteX28" fmla="*/ 63431 w 279745"/>
                <a:gd name="connsiteY28" fmla="*/ 128488 h 286250"/>
                <a:gd name="connsiteX29" fmla="*/ 30902 w 279745"/>
                <a:gd name="connsiteY29" fmla="*/ 128488 h 286250"/>
                <a:gd name="connsiteX30" fmla="*/ 30902 w 279745"/>
                <a:gd name="connsiteY30" fmla="*/ 161016 h 286250"/>
                <a:gd name="connsiteX31" fmla="*/ 4879 w 279745"/>
                <a:gd name="connsiteY31" fmla="*/ 161016 h 286250"/>
                <a:gd name="connsiteX32" fmla="*/ 4879 w 279745"/>
                <a:gd name="connsiteY32" fmla="*/ 252746 h 286250"/>
                <a:gd name="connsiteX33" fmla="*/ 4879 w 279745"/>
                <a:gd name="connsiteY33" fmla="*/ 284624 h 286250"/>
                <a:gd name="connsiteX34" fmla="*/ 36757 w 279745"/>
                <a:gd name="connsiteY34" fmla="*/ 284624 h 286250"/>
                <a:gd name="connsiteX35" fmla="*/ 128488 w 279745"/>
                <a:gd name="connsiteY35" fmla="*/ 284624 h 286250"/>
                <a:gd name="connsiteX36" fmla="*/ 128488 w 279745"/>
                <a:gd name="connsiteY36" fmla="*/ 252096 h 286250"/>
                <a:gd name="connsiteX37" fmla="*/ 154510 w 279745"/>
                <a:gd name="connsiteY37" fmla="*/ 252096 h 286250"/>
                <a:gd name="connsiteX38" fmla="*/ 154510 w 279745"/>
                <a:gd name="connsiteY38" fmla="*/ 219567 h 286250"/>
                <a:gd name="connsiteX39" fmla="*/ 187039 w 279745"/>
                <a:gd name="connsiteY39" fmla="*/ 219567 h 286250"/>
                <a:gd name="connsiteX40" fmla="*/ 187039 w 279745"/>
                <a:gd name="connsiteY40" fmla="*/ 193545 h 286250"/>
                <a:gd name="connsiteX41" fmla="*/ 219567 w 279745"/>
                <a:gd name="connsiteY41" fmla="*/ 193545 h 286250"/>
                <a:gd name="connsiteX42" fmla="*/ 219567 w 279745"/>
                <a:gd name="connsiteY42" fmla="*/ 161016 h 286250"/>
                <a:gd name="connsiteX43" fmla="*/ 252096 w 279745"/>
                <a:gd name="connsiteY43" fmla="*/ 161016 h 286250"/>
                <a:gd name="connsiteX44" fmla="*/ 252096 w 279745"/>
                <a:gd name="connsiteY44" fmla="*/ 128488 h 286250"/>
                <a:gd name="connsiteX45" fmla="*/ 278119 w 279745"/>
                <a:gd name="connsiteY45" fmla="*/ 128488 h 286250"/>
                <a:gd name="connsiteX46" fmla="*/ 278119 w 279745"/>
                <a:gd name="connsiteY46" fmla="*/ 95959 h 286250"/>
                <a:gd name="connsiteX47" fmla="*/ 187039 w 279745"/>
                <a:gd name="connsiteY47" fmla="*/ 9595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187039" y="128488"/>
                  </a:moveTo>
                  <a:lnTo>
                    <a:pt x="154510" y="128488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63431" y="219567"/>
                  </a:lnTo>
                  <a:lnTo>
                    <a:pt x="63431" y="252096"/>
                  </a:lnTo>
                  <a:lnTo>
                    <a:pt x="30902" y="252096"/>
                  </a:lnTo>
                  <a:lnTo>
                    <a:pt x="30902" y="219567"/>
                  </a:lnTo>
                  <a:lnTo>
                    <a:pt x="63431" y="219567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95959"/>
                  </a:lnTo>
                  <a:lnTo>
                    <a:pt x="187039" y="95959"/>
                  </a:lnTo>
                  <a:lnTo>
                    <a:pt x="187039" y="4879"/>
                  </a:lnTo>
                  <a:lnTo>
                    <a:pt x="154510" y="4879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128488"/>
                  </a:lnTo>
                  <a:lnTo>
                    <a:pt x="30902" y="128488"/>
                  </a:lnTo>
                  <a:lnTo>
                    <a:pt x="30902" y="161016"/>
                  </a:lnTo>
                  <a:lnTo>
                    <a:pt x="4879" y="161016"/>
                  </a:lnTo>
                  <a:lnTo>
                    <a:pt x="4879" y="252746"/>
                  </a:lnTo>
                  <a:lnTo>
                    <a:pt x="4879" y="284624"/>
                  </a:lnTo>
                  <a:lnTo>
                    <a:pt x="36757" y="284624"/>
                  </a:lnTo>
                  <a:lnTo>
                    <a:pt x="128488" y="284624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19567"/>
                  </a:lnTo>
                  <a:lnTo>
                    <a:pt x="187039" y="219567"/>
                  </a:lnTo>
                  <a:lnTo>
                    <a:pt x="187039" y="193545"/>
                  </a:lnTo>
                  <a:lnTo>
                    <a:pt x="219567" y="193545"/>
                  </a:lnTo>
                  <a:lnTo>
                    <a:pt x="219567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78119" y="128488"/>
                  </a:lnTo>
                  <a:lnTo>
                    <a:pt x="278119" y="95959"/>
                  </a:lnTo>
                  <a:lnTo>
                    <a:pt x="187039" y="959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FA712FA-7890-468F-97C9-02A13F293A7E}"/>
                </a:ext>
              </a:extLst>
            </p:cNvPr>
            <p:cNvSpPr/>
            <p:nvPr/>
          </p:nvSpPr>
          <p:spPr>
            <a:xfrm>
              <a:off x="11810178" y="6407301"/>
              <a:ext cx="97757" cy="171074"/>
            </a:xfrm>
            <a:custGeom>
              <a:avLst/>
              <a:gdLst>
                <a:gd name="connsiteX0" fmla="*/ 102465 w 130114"/>
                <a:gd name="connsiteY0" fmla="*/ 37408 h 227699"/>
                <a:gd name="connsiteX1" fmla="*/ 69936 w 130114"/>
                <a:gd name="connsiteY1" fmla="*/ 37408 h 227699"/>
                <a:gd name="connsiteX2" fmla="*/ 69936 w 130114"/>
                <a:gd name="connsiteY2" fmla="*/ 69936 h 227699"/>
                <a:gd name="connsiteX3" fmla="*/ 37408 w 130114"/>
                <a:gd name="connsiteY3" fmla="*/ 69936 h 227699"/>
                <a:gd name="connsiteX4" fmla="*/ 37408 w 130114"/>
                <a:gd name="connsiteY4" fmla="*/ 102465 h 227699"/>
                <a:gd name="connsiteX5" fmla="*/ 4879 w 130114"/>
                <a:gd name="connsiteY5" fmla="*/ 102465 h 227699"/>
                <a:gd name="connsiteX6" fmla="*/ 4879 w 130114"/>
                <a:gd name="connsiteY6" fmla="*/ 128488 h 227699"/>
                <a:gd name="connsiteX7" fmla="*/ 37408 w 130114"/>
                <a:gd name="connsiteY7" fmla="*/ 128488 h 227699"/>
                <a:gd name="connsiteX8" fmla="*/ 37408 w 130114"/>
                <a:gd name="connsiteY8" fmla="*/ 161016 h 227699"/>
                <a:gd name="connsiteX9" fmla="*/ 69936 w 130114"/>
                <a:gd name="connsiteY9" fmla="*/ 161016 h 227699"/>
                <a:gd name="connsiteX10" fmla="*/ 69936 w 130114"/>
                <a:gd name="connsiteY10" fmla="*/ 193545 h 227699"/>
                <a:gd name="connsiteX11" fmla="*/ 102465 w 130114"/>
                <a:gd name="connsiteY11" fmla="*/ 193545 h 227699"/>
                <a:gd name="connsiteX12" fmla="*/ 102465 w 130114"/>
                <a:gd name="connsiteY12" fmla="*/ 226073 h 227699"/>
                <a:gd name="connsiteX13" fmla="*/ 128488 w 130114"/>
                <a:gd name="connsiteY13" fmla="*/ 226073 h 227699"/>
                <a:gd name="connsiteX14" fmla="*/ 128488 w 130114"/>
                <a:gd name="connsiteY14" fmla="*/ 161016 h 227699"/>
                <a:gd name="connsiteX15" fmla="*/ 102465 w 130114"/>
                <a:gd name="connsiteY15" fmla="*/ 161016 h 227699"/>
                <a:gd name="connsiteX16" fmla="*/ 102465 w 130114"/>
                <a:gd name="connsiteY16" fmla="*/ 128488 h 227699"/>
                <a:gd name="connsiteX17" fmla="*/ 69936 w 130114"/>
                <a:gd name="connsiteY17" fmla="*/ 128488 h 227699"/>
                <a:gd name="connsiteX18" fmla="*/ 69936 w 130114"/>
                <a:gd name="connsiteY18" fmla="*/ 102465 h 227699"/>
                <a:gd name="connsiteX19" fmla="*/ 102465 w 130114"/>
                <a:gd name="connsiteY19" fmla="*/ 102465 h 227699"/>
                <a:gd name="connsiteX20" fmla="*/ 102465 w 130114"/>
                <a:gd name="connsiteY20" fmla="*/ 69936 h 227699"/>
                <a:gd name="connsiteX21" fmla="*/ 128488 w 130114"/>
                <a:gd name="connsiteY21" fmla="*/ 69936 h 227699"/>
                <a:gd name="connsiteX22" fmla="*/ 128488 w 130114"/>
                <a:gd name="connsiteY22" fmla="*/ 4879 h 227699"/>
                <a:gd name="connsiteX23" fmla="*/ 102465 w 130114"/>
                <a:gd name="connsiteY23" fmla="*/ 4879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0114" h="227699">
                  <a:moveTo>
                    <a:pt x="102465" y="37408"/>
                  </a:moveTo>
                  <a:lnTo>
                    <a:pt x="69936" y="37408"/>
                  </a:lnTo>
                  <a:lnTo>
                    <a:pt x="69936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4879" y="102465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26073"/>
                  </a:lnTo>
                  <a:lnTo>
                    <a:pt x="128488" y="226073"/>
                  </a:lnTo>
                  <a:lnTo>
                    <a:pt x="128488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69936" y="128488"/>
                  </a:lnTo>
                  <a:lnTo>
                    <a:pt x="69936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128488" y="69936"/>
                  </a:lnTo>
                  <a:lnTo>
                    <a:pt x="128488" y="4879"/>
                  </a:lnTo>
                  <a:lnTo>
                    <a:pt x="102465" y="48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BFD1EBF-E70C-4022-84C1-5F368C127F59}"/>
                </a:ext>
              </a:extLst>
            </p:cNvPr>
            <p:cNvSpPr/>
            <p:nvPr/>
          </p:nvSpPr>
          <p:spPr>
            <a:xfrm>
              <a:off x="11414264" y="6407301"/>
              <a:ext cx="102645" cy="171074"/>
            </a:xfrm>
            <a:custGeom>
              <a:avLst/>
              <a:gdLst>
                <a:gd name="connsiteX0" fmla="*/ 37408 w 136619"/>
                <a:gd name="connsiteY0" fmla="*/ 193545 h 227699"/>
                <a:gd name="connsiteX1" fmla="*/ 69936 w 136619"/>
                <a:gd name="connsiteY1" fmla="*/ 193545 h 227699"/>
                <a:gd name="connsiteX2" fmla="*/ 69936 w 136619"/>
                <a:gd name="connsiteY2" fmla="*/ 161016 h 227699"/>
                <a:gd name="connsiteX3" fmla="*/ 102465 w 136619"/>
                <a:gd name="connsiteY3" fmla="*/ 161016 h 227699"/>
                <a:gd name="connsiteX4" fmla="*/ 102465 w 136619"/>
                <a:gd name="connsiteY4" fmla="*/ 128488 h 227699"/>
                <a:gd name="connsiteX5" fmla="*/ 134993 w 136619"/>
                <a:gd name="connsiteY5" fmla="*/ 128488 h 227699"/>
                <a:gd name="connsiteX6" fmla="*/ 134993 w 136619"/>
                <a:gd name="connsiteY6" fmla="*/ 102465 h 227699"/>
                <a:gd name="connsiteX7" fmla="*/ 102465 w 136619"/>
                <a:gd name="connsiteY7" fmla="*/ 102465 h 227699"/>
                <a:gd name="connsiteX8" fmla="*/ 102465 w 136619"/>
                <a:gd name="connsiteY8" fmla="*/ 69936 h 227699"/>
                <a:gd name="connsiteX9" fmla="*/ 69936 w 136619"/>
                <a:gd name="connsiteY9" fmla="*/ 69936 h 227699"/>
                <a:gd name="connsiteX10" fmla="*/ 69936 w 136619"/>
                <a:gd name="connsiteY10" fmla="*/ 37408 h 227699"/>
                <a:gd name="connsiteX11" fmla="*/ 37408 w 136619"/>
                <a:gd name="connsiteY11" fmla="*/ 37408 h 227699"/>
                <a:gd name="connsiteX12" fmla="*/ 37408 w 136619"/>
                <a:gd name="connsiteY12" fmla="*/ 4879 h 227699"/>
                <a:gd name="connsiteX13" fmla="*/ 4879 w 136619"/>
                <a:gd name="connsiteY13" fmla="*/ 4879 h 227699"/>
                <a:gd name="connsiteX14" fmla="*/ 4879 w 136619"/>
                <a:gd name="connsiteY14" fmla="*/ 69936 h 227699"/>
                <a:gd name="connsiteX15" fmla="*/ 37408 w 136619"/>
                <a:gd name="connsiteY15" fmla="*/ 69936 h 227699"/>
                <a:gd name="connsiteX16" fmla="*/ 37408 w 136619"/>
                <a:gd name="connsiteY16" fmla="*/ 102465 h 227699"/>
                <a:gd name="connsiteX17" fmla="*/ 69936 w 136619"/>
                <a:gd name="connsiteY17" fmla="*/ 102465 h 227699"/>
                <a:gd name="connsiteX18" fmla="*/ 69936 w 136619"/>
                <a:gd name="connsiteY18" fmla="*/ 128488 h 227699"/>
                <a:gd name="connsiteX19" fmla="*/ 37408 w 136619"/>
                <a:gd name="connsiteY19" fmla="*/ 128488 h 227699"/>
                <a:gd name="connsiteX20" fmla="*/ 37408 w 136619"/>
                <a:gd name="connsiteY20" fmla="*/ 161016 h 227699"/>
                <a:gd name="connsiteX21" fmla="*/ 4879 w 136619"/>
                <a:gd name="connsiteY21" fmla="*/ 161016 h 227699"/>
                <a:gd name="connsiteX22" fmla="*/ 4879 w 136619"/>
                <a:gd name="connsiteY22" fmla="*/ 226073 h 227699"/>
                <a:gd name="connsiteX23" fmla="*/ 37408 w 136619"/>
                <a:gd name="connsiteY23" fmla="*/ 226073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619" h="227699">
                  <a:moveTo>
                    <a:pt x="37408" y="193545"/>
                  </a:moveTo>
                  <a:lnTo>
                    <a:pt x="69936" y="193545"/>
                  </a:lnTo>
                  <a:lnTo>
                    <a:pt x="69936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134993" y="128488"/>
                  </a:lnTo>
                  <a:lnTo>
                    <a:pt x="134993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69936" y="69936"/>
                  </a:lnTo>
                  <a:lnTo>
                    <a:pt x="69936" y="37408"/>
                  </a:lnTo>
                  <a:lnTo>
                    <a:pt x="37408" y="37408"/>
                  </a:lnTo>
                  <a:lnTo>
                    <a:pt x="37408" y="4879"/>
                  </a:lnTo>
                  <a:lnTo>
                    <a:pt x="4879" y="4879"/>
                  </a:lnTo>
                  <a:lnTo>
                    <a:pt x="4879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69936" y="102465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226073"/>
                  </a:lnTo>
                  <a:lnTo>
                    <a:pt x="37408" y="2260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BBED86-FFD8-4BE0-B8C6-D03642436DC2}"/>
                </a:ext>
              </a:extLst>
            </p:cNvPr>
            <p:cNvSpPr/>
            <p:nvPr/>
          </p:nvSpPr>
          <p:spPr>
            <a:xfrm>
              <a:off x="11604889" y="6246003"/>
              <a:ext cx="117308" cy="73318"/>
            </a:xfrm>
            <a:custGeom>
              <a:avLst/>
              <a:gdLst>
                <a:gd name="connsiteX0" fmla="*/ 30902 w 156136"/>
                <a:gd name="connsiteY0" fmla="*/ 69936 h 97585"/>
                <a:gd name="connsiteX1" fmla="*/ 63431 w 156136"/>
                <a:gd name="connsiteY1" fmla="*/ 69936 h 97585"/>
                <a:gd name="connsiteX2" fmla="*/ 63431 w 156136"/>
                <a:gd name="connsiteY2" fmla="*/ 95959 h 97585"/>
                <a:gd name="connsiteX3" fmla="*/ 95959 w 156136"/>
                <a:gd name="connsiteY3" fmla="*/ 95959 h 97585"/>
                <a:gd name="connsiteX4" fmla="*/ 95959 w 156136"/>
                <a:gd name="connsiteY4" fmla="*/ 69936 h 97585"/>
                <a:gd name="connsiteX5" fmla="*/ 128488 w 156136"/>
                <a:gd name="connsiteY5" fmla="*/ 69936 h 97585"/>
                <a:gd name="connsiteX6" fmla="*/ 128488 w 156136"/>
                <a:gd name="connsiteY6" fmla="*/ 37408 h 97585"/>
                <a:gd name="connsiteX7" fmla="*/ 154510 w 156136"/>
                <a:gd name="connsiteY7" fmla="*/ 37408 h 97585"/>
                <a:gd name="connsiteX8" fmla="*/ 154510 w 156136"/>
                <a:gd name="connsiteY8" fmla="*/ 4879 h 97585"/>
                <a:gd name="connsiteX9" fmla="*/ 95959 w 156136"/>
                <a:gd name="connsiteY9" fmla="*/ 4879 h 97585"/>
                <a:gd name="connsiteX10" fmla="*/ 95959 w 156136"/>
                <a:gd name="connsiteY10" fmla="*/ 37408 h 97585"/>
                <a:gd name="connsiteX11" fmla="*/ 63431 w 156136"/>
                <a:gd name="connsiteY11" fmla="*/ 37408 h 97585"/>
                <a:gd name="connsiteX12" fmla="*/ 63431 w 156136"/>
                <a:gd name="connsiteY12" fmla="*/ 4879 h 97585"/>
                <a:gd name="connsiteX13" fmla="*/ 4879 w 156136"/>
                <a:gd name="connsiteY13" fmla="*/ 4879 h 97585"/>
                <a:gd name="connsiteX14" fmla="*/ 4879 w 156136"/>
                <a:gd name="connsiteY14" fmla="*/ 37408 h 97585"/>
                <a:gd name="connsiteX15" fmla="*/ 30902 w 156136"/>
                <a:gd name="connsiteY15" fmla="*/ 37408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30902" y="69936"/>
                  </a:moveTo>
                  <a:lnTo>
                    <a:pt x="63431" y="69936"/>
                  </a:lnTo>
                  <a:lnTo>
                    <a:pt x="63431" y="95959"/>
                  </a:lnTo>
                  <a:lnTo>
                    <a:pt x="95959" y="95959"/>
                  </a:lnTo>
                  <a:lnTo>
                    <a:pt x="95959" y="69936"/>
                  </a:lnTo>
                  <a:lnTo>
                    <a:pt x="128488" y="69936"/>
                  </a:lnTo>
                  <a:lnTo>
                    <a:pt x="128488" y="37408"/>
                  </a:lnTo>
                  <a:lnTo>
                    <a:pt x="154510" y="37408"/>
                  </a:lnTo>
                  <a:lnTo>
                    <a:pt x="154510" y="4879"/>
                  </a:lnTo>
                  <a:lnTo>
                    <a:pt x="95959" y="4879"/>
                  </a:lnTo>
                  <a:lnTo>
                    <a:pt x="95959" y="37408"/>
                  </a:lnTo>
                  <a:lnTo>
                    <a:pt x="63431" y="37408"/>
                  </a:lnTo>
                  <a:lnTo>
                    <a:pt x="63431" y="4879"/>
                  </a:lnTo>
                  <a:lnTo>
                    <a:pt x="4879" y="4879"/>
                  </a:lnTo>
                  <a:lnTo>
                    <a:pt x="4879" y="37408"/>
                  </a:lnTo>
                  <a:lnTo>
                    <a:pt x="30902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B8BB60-8A42-4906-B0F4-272B13CCA417}"/>
                </a:ext>
              </a:extLst>
            </p:cNvPr>
            <p:cNvSpPr/>
            <p:nvPr/>
          </p:nvSpPr>
          <p:spPr>
            <a:xfrm>
              <a:off x="11604889" y="6666356"/>
              <a:ext cx="117308" cy="73318"/>
            </a:xfrm>
            <a:custGeom>
              <a:avLst/>
              <a:gdLst>
                <a:gd name="connsiteX0" fmla="*/ 128488 w 156136"/>
                <a:gd name="connsiteY0" fmla="*/ 30902 h 97585"/>
                <a:gd name="connsiteX1" fmla="*/ 95959 w 156136"/>
                <a:gd name="connsiteY1" fmla="*/ 30902 h 97585"/>
                <a:gd name="connsiteX2" fmla="*/ 95959 w 156136"/>
                <a:gd name="connsiteY2" fmla="*/ 4879 h 97585"/>
                <a:gd name="connsiteX3" fmla="*/ 63431 w 156136"/>
                <a:gd name="connsiteY3" fmla="*/ 4879 h 97585"/>
                <a:gd name="connsiteX4" fmla="*/ 63431 w 156136"/>
                <a:gd name="connsiteY4" fmla="*/ 30902 h 97585"/>
                <a:gd name="connsiteX5" fmla="*/ 30902 w 156136"/>
                <a:gd name="connsiteY5" fmla="*/ 30902 h 97585"/>
                <a:gd name="connsiteX6" fmla="*/ 30902 w 156136"/>
                <a:gd name="connsiteY6" fmla="*/ 63431 h 97585"/>
                <a:gd name="connsiteX7" fmla="*/ 4879 w 156136"/>
                <a:gd name="connsiteY7" fmla="*/ 63431 h 97585"/>
                <a:gd name="connsiteX8" fmla="*/ 4879 w 156136"/>
                <a:gd name="connsiteY8" fmla="*/ 95959 h 97585"/>
                <a:gd name="connsiteX9" fmla="*/ 63431 w 156136"/>
                <a:gd name="connsiteY9" fmla="*/ 95959 h 97585"/>
                <a:gd name="connsiteX10" fmla="*/ 63431 w 156136"/>
                <a:gd name="connsiteY10" fmla="*/ 63431 h 97585"/>
                <a:gd name="connsiteX11" fmla="*/ 95959 w 156136"/>
                <a:gd name="connsiteY11" fmla="*/ 63431 h 97585"/>
                <a:gd name="connsiteX12" fmla="*/ 95959 w 156136"/>
                <a:gd name="connsiteY12" fmla="*/ 95959 h 97585"/>
                <a:gd name="connsiteX13" fmla="*/ 154510 w 156136"/>
                <a:gd name="connsiteY13" fmla="*/ 95959 h 97585"/>
                <a:gd name="connsiteX14" fmla="*/ 154510 w 156136"/>
                <a:gd name="connsiteY14" fmla="*/ 63431 h 97585"/>
                <a:gd name="connsiteX15" fmla="*/ 128488 w 156136"/>
                <a:gd name="connsiteY15" fmla="*/ 63431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128488" y="30902"/>
                  </a:moveTo>
                  <a:lnTo>
                    <a:pt x="95959" y="30902"/>
                  </a:lnTo>
                  <a:lnTo>
                    <a:pt x="95959" y="4879"/>
                  </a:lnTo>
                  <a:lnTo>
                    <a:pt x="63431" y="4879"/>
                  </a:lnTo>
                  <a:lnTo>
                    <a:pt x="63431" y="30902"/>
                  </a:lnTo>
                  <a:lnTo>
                    <a:pt x="30902" y="30902"/>
                  </a:lnTo>
                  <a:lnTo>
                    <a:pt x="30902" y="63431"/>
                  </a:lnTo>
                  <a:lnTo>
                    <a:pt x="4879" y="63431"/>
                  </a:lnTo>
                  <a:lnTo>
                    <a:pt x="4879" y="95959"/>
                  </a:lnTo>
                  <a:lnTo>
                    <a:pt x="63431" y="95959"/>
                  </a:lnTo>
                  <a:lnTo>
                    <a:pt x="63431" y="63431"/>
                  </a:lnTo>
                  <a:lnTo>
                    <a:pt x="95959" y="63431"/>
                  </a:lnTo>
                  <a:lnTo>
                    <a:pt x="95959" y="95959"/>
                  </a:lnTo>
                  <a:lnTo>
                    <a:pt x="154510" y="95959"/>
                  </a:lnTo>
                  <a:lnTo>
                    <a:pt x="154510" y="63431"/>
                  </a:lnTo>
                  <a:lnTo>
                    <a:pt x="128488" y="634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17F71B1-C68F-4A5C-A104-5917818A6D15}"/>
                </a:ext>
              </a:extLst>
            </p:cNvPr>
            <p:cNvSpPr/>
            <p:nvPr/>
          </p:nvSpPr>
          <p:spPr>
            <a:xfrm>
              <a:off x="11883495" y="6710346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B78511E-A806-4B0C-BC9F-FD8876713E6E}"/>
                </a:ext>
              </a:extLst>
            </p:cNvPr>
            <p:cNvSpPr/>
            <p:nvPr/>
          </p:nvSpPr>
          <p:spPr>
            <a:xfrm>
              <a:off x="11414264" y="6710346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640474B-5A73-4982-9171-5EE20548A535}"/>
                </a:ext>
              </a:extLst>
            </p:cNvPr>
            <p:cNvSpPr/>
            <p:nvPr/>
          </p:nvSpPr>
          <p:spPr>
            <a:xfrm>
              <a:off x="11414264" y="6246003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007811F-D5BC-4E59-839C-D9B8B1476F17}"/>
                </a:ext>
              </a:extLst>
            </p:cNvPr>
            <p:cNvSpPr/>
            <p:nvPr/>
          </p:nvSpPr>
          <p:spPr>
            <a:xfrm>
              <a:off x="11883495" y="6246003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65" name="Group 164" descr="Xmas Gift Box">
            <a:extLst>
              <a:ext uri="{FF2B5EF4-FFF2-40B4-BE49-F238E27FC236}">
                <a16:creationId xmlns:a16="http://schemas.microsoft.com/office/drawing/2014/main" id="{A6A0489D-12FD-4F52-BC5A-05997BD16B18}"/>
              </a:ext>
            </a:extLst>
          </p:cNvPr>
          <p:cNvGrpSpPr/>
          <p:nvPr userDrawn="1"/>
        </p:nvGrpSpPr>
        <p:grpSpPr>
          <a:xfrm rot="21408866">
            <a:off x="8839208" y="1001666"/>
            <a:ext cx="2385730" cy="1908884"/>
            <a:chOff x="4152345" y="231824"/>
            <a:chExt cx="1629485" cy="1303794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36CE53C1-B85F-4F44-9731-5D5EF87D0B76}"/>
                </a:ext>
              </a:extLst>
            </p:cNvPr>
            <p:cNvSpPr/>
            <p:nvPr/>
          </p:nvSpPr>
          <p:spPr>
            <a:xfrm>
              <a:off x="4152345" y="231824"/>
              <a:ext cx="801300" cy="130379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C26121EC-20AD-4AB1-9207-6F7B836E66A5}"/>
                </a:ext>
              </a:extLst>
            </p:cNvPr>
            <p:cNvGrpSpPr/>
            <p:nvPr/>
          </p:nvGrpSpPr>
          <p:grpSpPr>
            <a:xfrm>
              <a:off x="4631830" y="244550"/>
              <a:ext cx="1150000" cy="1270458"/>
              <a:chOff x="4631830" y="244550"/>
              <a:chExt cx="1150000" cy="1270458"/>
            </a:xfrm>
          </p:grpSpPr>
          <p:sp>
            <p:nvSpPr>
              <p:cNvPr id="171" name="Rectangle: Rounded Corners 170">
                <a:extLst>
                  <a:ext uri="{FF2B5EF4-FFF2-40B4-BE49-F238E27FC236}">
                    <a16:creationId xmlns:a16="http://schemas.microsoft.com/office/drawing/2014/main" id="{2417A583-9EB0-477B-A79B-DE6F70AECB92}"/>
                  </a:ext>
                </a:extLst>
              </p:cNvPr>
              <p:cNvSpPr/>
              <p:nvPr/>
            </p:nvSpPr>
            <p:spPr>
              <a:xfrm>
                <a:off x="4631830" y="244550"/>
                <a:ext cx="1150000" cy="1267400"/>
              </a:xfrm>
              <a:prstGeom prst="roundRect">
                <a:avLst>
                  <a:gd name="adj" fmla="val 3415"/>
                </a:avLst>
              </a:prstGeom>
              <a:pattFill prst="wdDnDiag">
                <a:fgClr>
                  <a:srgbClr val="FFD475"/>
                </a:fgClr>
                <a:bgClr>
                  <a:srgbClr val="FFD16B"/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751088F2-11B8-43AA-AEAF-886874D195B9}"/>
                  </a:ext>
                </a:extLst>
              </p:cNvPr>
              <p:cNvGrpSpPr/>
              <p:nvPr/>
            </p:nvGrpSpPr>
            <p:grpSpPr>
              <a:xfrm>
                <a:off x="4684878" y="311838"/>
                <a:ext cx="1032971" cy="1135311"/>
                <a:chOff x="4684878" y="311839"/>
                <a:chExt cx="734477" cy="807244"/>
              </a:xfrm>
              <a:gradFill>
                <a:gsLst>
                  <a:gs pos="51000">
                    <a:srgbClr val="DFD3B7"/>
                  </a:gs>
                  <a:gs pos="0">
                    <a:srgbClr val="C0980C"/>
                  </a:gs>
                  <a:gs pos="100000">
                    <a:srgbClr val="D4A543"/>
                  </a:gs>
                </a:gsLst>
                <a:lin ang="5400000" scaled="0"/>
              </a:gradFill>
            </p:grpSpPr>
            <p:sp>
              <p:nvSpPr>
                <p:cNvPr id="179" name="Freeform: Shape 178">
                  <a:extLst>
                    <a:ext uri="{FF2B5EF4-FFF2-40B4-BE49-F238E27FC236}">
                      <a16:creationId xmlns:a16="http://schemas.microsoft.com/office/drawing/2014/main" id="{9AFD0D66-0977-4709-AF37-9E09720373A5}"/>
                    </a:ext>
                  </a:extLst>
                </p:cNvPr>
                <p:cNvSpPr/>
                <p:nvPr/>
              </p:nvSpPr>
              <p:spPr>
                <a:xfrm>
                  <a:off x="4684878" y="311839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4 h 104775"/>
                    <a:gd name="connsiteX1" fmla="*/ 67247 w 104775"/>
                    <a:gd name="connsiteY1" fmla="*/ 50864 h 104775"/>
                    <a:gd name="connsiteX2" fmla="*/ 90107 w 104775"/>
                    <a:gd name="connsiteY2" fmla="*/ 28004 h 104775"/>
                    <a:gd name="connsiteX3" fmla="*/ 90107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431 w 104775"/>
                    <a:gd name="connsiteY18" fmla="*/ 83058 h 104775"/>
                    <a:gd name="connsiteX19" fmla="*/ 21431 w 104775"/>
                    <a:gd name="connsiteY19" fmla="*/ 89821 h 104775"/>
                    <a:gd name="connsiteX20" fmla="*/ 28194 w 104775"/>
                    <a:gd name="connsiteY20" fmla="*/ 89821 h 104775"/>
                    <a:gd name="connsiteX21" fmla="*/ 51054 w 104775"/>
                    <a:gd name="connsiteY21" fmla="*/ 66961 h 104775"/>
                    <a:gd name="connsiteX22" fmla="*/ 51054 w 104775"/>
                    <a:gd name="connsiteY22" fmla="*/ 99251 h 104775"/>
                    <a:gd name="connsiteX23" fmla="*/ 55816 w 104775"/>
                    <a:gd name="connsiteY23" fmla="*/ 104013 h 104775"/>
                    <a:gd name="connsiteX24" fmla="*/ 60579 w 104775"/>
                    <a:gd name="connsiteY24" fmla="*/ 99251 h 104775"/>
                    <a:gd name="connsiteX25" fmla="*/ 60579 w 104775"/>
                    <a:gd name="connsiteY25" fmla="*/ 67151 h 104775"/>
                    <a:gd name="connsiteX26" fmla="*/ 83439 w 104775"/>
                    <a:gd name="connsiteY26" fmla="*/ 90011 h 104775"/>
                    <a:gd name="connsiteX27" fmla="*/ 90202 w 104775"/>
                    <a:gd name="connsiteY27" fmla="*/ 89821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3219 w 104775"/>
                    <a:gd name="connsiteY31" fmla="*/ 54622 h 104775"/>
                    <a:gd name="connsiteX32" fmla="*/ 99536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4"/>
                      </a:moveTo>
                      <a:lnTo>
                        <a:pt x="67247" y="50864"/>
                      </a:lnTo>
                      <a:lnTo>
                        <a:pt x="90107" y="28004"/>
                      </a:lnTo>
                      <a:cubicBezTo>
                        <a:pt x="91974" y="26136"/>
                        <a:pt x="91974" y="23108"/>
                        <a:pt x="90107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9"/>
                        <a:pt x="23204" y="19469"/>
                        <a:pt x="21336" y="21336"/>
                      </a:cubicBezTo>
                      <a:cubicBezTo>
                        <a:pt x="19468" y="23203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431" y="83058"/>
                      </a:lnTo>
                      <a:cubicBezTo>
                        <a:pt x="19563" y="84926"/>
                        <a:pt x="19563" y="87953"/>
                        <a:pt x="21431" y="89821"/>
                      </a:cubicBezTo>
                      <a:cubicBezTo>
                        <a:pt x="23299" y="91689"/>
                        <a:pt x="26326" y="91689"/>
                        <a:pt x="28194" y="89821"/>
                      </a:cubicBezTo>
                      <a:lnTo>
                        <a:pt x="51054" y="66961"/>
                      </a:lnTo>
                      <a:lnTo>
                        <a:pt x="51054" y="99251"/>
                      </a:lnTo>
                      <a:cubicBezTo>
                        <a:pt x="51054" y="101880"/>
                        <a:pt x="53187" y="104013"/>
                        <a:pt x="55816" y="104013"/>
                      </a:cubicBezTo>
                      <a:cubicBezTo>
                        <a:pt x="58446" y="104013"/>
                        <a:pt x="60579" y="101880"/>
                        <a:pt x="60579" y="99251"/>
                      </a:cubicBezTo>
                      <a:lnTo>
                        <a:pt x="60579" y="67151"/>
                      </a:lnTo>
                      <a:lnTo>
                        <a:pt x="83439" y="90011"/>
                      </a:lnTo>
                      <a:cubicBezTo>
                        <a:pt x="85359" y="91826"/>
                        <a:pt x="88387" y="91741"/>
                        <a:pt x="90202" y="89821"/>
                      </a:cubicBezTo>
                      <a:cubicBezTo>
                        <a:pt x="92016" y="87901"/>
                        <a:pt x="91932" y="84873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2024" y="59702"/>
                        <a:pt x="103716" y="57205"/>
                        <a:pt x="103219" y="54622"/>
                      </a:cubicBezTo>
                      <a:cubicBezTo>
                        <a:pt x="102858" y="52744"/>
                        <a:pt x="101407" y="51263"/>
                        <a:pt x="99536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80" name="Freeform: Shape 179">
                  <a:extLst>
                    <a:ext uri="{FF2B5EF4-FFF2-40B4-BE49-F238E27FC236}">
                      <a16:creationId xmlns:a16="http://schemas.microsoft.com/office/drawing/2014/main" id="{2BA30D20-3CA7-47D2-B136-7D791E4C5C6E}"/>
                    </a:ext>
                  </a:extLst>
                </p:cNvPr>
                <p:cNvSpPr/>
                <p:nvPr/>
              </p:nvSpPr>
              <p:spPr>
                <a:xfrm>
                  <a:off x="4789748" y="40708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2903 w 104775"/>
                    <a:gd name="connsiteY31" fmla="*/ 54420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1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1993" y="59559"/>
                        <a:pt x="103542" y="56972"/>
                        <a:pt x="102903" y="54420"/>
                      </a:cubicBezTo>
                      <a:cubicBezTo>
                        <a:pt x="102476" y="52716"/>
                        <a:pt x="101145" y="51385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82" name="Freeform: Shape 181">
                  <a:extLst>
                    <a:ext uri="{FF2B5EF4-FFF2-40B4-BE49-F238E27FC236}">
                      <a16:creationId xmlns:a16="http://schemas.microsoft.com/office/drawing/2014/main" id="{E18EFC23-6A5F-4F87-9AEB-FC98476F7186}"/>
                    </a:ext>
                  </a:extLst>
                </p:cNvPr>
                <p:cNvSpPr/>
                <p:nvPr/>
              </p:nvSpPr>
              <p:spPr>
                <a:xfrm>
                  <a:off x="4894619" y="31183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004 h 104775"/>
                    <a:gd name="connsiteX3" fmla="*/ 90011 w 104775"/>
                    <a:gd name="connsiteY3" fmla="*/ 21241 h 104775"/>
                    <a:gd name="connsiteX4" fmla="*/ 83248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3160 w 104775"/>
                    <a:gd name="connsiteY31" fmla="*/ 54583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004"/>
                      </a:lnTo>
                      <a:cubicBezTo>
                        <a:pt x="91879" y="26136"/>
                        <a:pt x="91879" y="23108"/>
                        <a:pt x="90011" y="21241"/>
                      </a:cubicBezTo>
                      <a:cubicBezTo>
                        <a:pt x="88143" y="19373"/>
                        <a:pt x="85116" y="19373"/>
                        <a:pt x="83248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9"/>
                        <a:pt x="23109" y="19469"/>
                        <a:pt x="21241" y="21336"/>
                      </a:cubicBezTo>
                      <a:cubicBezTo>
                        <a:pt x="19373" y="23203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1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2018" y="59674"/>
                        <a:pt x="103684" y="57160"/>
                        <a:pt x="103160" y="54583"/>
                      </a:cubicBezTo>
                      <a:cubicBezTo>
                        <a:pt x="102779" y="52708"/>
                        <a:pt x="101316" y="51245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83" name="Freeform: Shape 182">
                  <a:extLst>
                    <a:ext uri="{FF2B5EF4-FFF2-40B4-BE49-F238E27FC236}">
                      <a16:creationId xmlns:a16="http://schemas.microsoft.com/office/drawing/2014/main" id="{91055EB7-50B6-4F92-8238-9F0B40E48542}"/>
                    </a:ext>
                  </a:extLst>
                </p:cNvPr>
                <p:cNvSpPr/>
                <p:nvPr/>
              </p:nvSpPr>
              <p:spPr>
                <a:xfrm>
                  <a:off x="4999394" y="407089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959 h 104775"/>
                    <a:gd name="connsiteX1" fmla="*/ 67246 w 104775"/>
                    <a:gd name="connsiteY1" fmla="*/ 50959 h 104775"/>
                    <a:gd name="connsiteX2" fmla="*/ 90106 w 104775"/>
                    <a:gd name="connsiteY2" fmla="*/ 28099 h 104775"/>
                    <a:gd name="connsiteX3" fmla="*/ 90106 w 104775"/>
                    <a:gd name="connsiteY3" fmla="*/ 21336 h 104775"/>
                    <a:gd name="connsiteX4" fmla="*/ 83344 w 104775"/>
                    <a:gd name="connsiteY4" fmla="*/ 21336 h 104775"/>
                    <a:gd name="connsiteX5" fmla="*/ 60484 w 104775"/>
                    <a:gd name="connsiteY5" fmla="*/ 44196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431 w 104775"/>
                    <a:gd name="connsiteY18" fmla="*/ 83058 h 104775"/>
                    <a:gd name="connsiteX19" fmla="*/ 21431 w 104775"/>
                    <a:gd name="connsiteY19" fmla="*/ 89821 h 104775"/>
                    <a:gd name="connsiteX20" fmla="*/ 28194 w 104775"/>
                    <a:gd name="connsiteY20" fmla="*/ 89821 h 104775"/>
                    <a:gd name="connsiteX21" fmla="*/ 51054 w 104775"/>
                    <a:gd name="connsiteY21" fmla="*/ 66961 h 104775"/>
                    <a:gd name="connsiteX22" fmla="*/ 51054 w 104775"/>
                    <a:gd name="connsiteY22" fmla="*/ 99251 h 104775"/>
                    <a:gd name="connsiteX23" fmla="*/ 55816 w 104775"/>
                    <a:gd name="connsiteY23" fmla="*/ 104013 h 104775"/>
                    <a:gd name="connsiteX24" fmla="*/ 60579 w 104775"/>
                    <a:gd name="connsiteY24" fmla="*/ 99251 h 104775"/>
                    <a:gd name="connsiteX25" fmla="*/ 60579 w 104775"/>
                    <a:gd name="connsiteY25" fmla="*/ 67151 h 104775"/>
                    <a:gd name="connsiteX26" fmla="*/ 83439 w 104775"/>
                    <a:gd name="connsiteY26" fmla="*/ 90011 h 104775"/>
                    <a:gd name="connsiteX27" fmla="*/ 90202 w 104775"/>
                    <a:gd name="connsiteY27" fmla="*/ 89821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536 w 104775"/>
                    <a:gd name="connsiteY30" fmla="*/ 60198 h 104775"/>
                    <a:gd name="connsiteX31" fmla="*/ 102998 w 104775"/>
                    <a:gd name="connsiteY31" fmla="*/ 54420 h 104775"/>
                    <a:gd name="connsiteX32" fmla="*/ 99536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959"/>
                      </a:moveTo>
                      <a:lnTo>
                        <a:pt x="67246" y="50959"/>
                      </a:lnTo>
                      <a:lnTo>
                        <a:pt x="90106" y="28099"/>
                      </a:lnTo>
                      <a:cubicBezTo>
                        <a:pt x="91974" y="26231"/>
                        <a:pt x="91974" y="23204"/>
                        <a:pt x="90106" y="21336"/>
                      </a:cubicBezTo>
                      <a:cubicBezTo>
                        <a:pt x="88239" y="19468"/>
                        <a:pt x="85212" y="19468"/>
                        <a:pt x="83344" y="21336"/>
                      </a:cubicBezTo>
                      <a:lnTo>
                        <a:pt x="60484" y="44196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431" y="83058"/>
                      </a:lnTo>
                      <a:cubicBezTo>
                        <a:pt x="19563" y="84926"/>
                        <a:pt x="19563" y="87953"/>
                        <a:pt x="21431" y="89821"/>
                      </a:cubicBezTo>
                      <a:cubicBezTo>
                        <a:pt x="23299" y="91689"/>
                        <a:pt x="26326" y="91689"/>
                        <a:pt x="28194" y="89821"/>
                      </a:cubicBezTo>
                      <a:lnTo>
                        <a:pt x="51054" y="66961"/>
                      </a:lnTo>
                      <a:lnTo>
                        <a:pt x="51054" y="99251"/>
                      </a:lnTo>
                      <a:cubicBezTo>
                        <a:pt x="51054" y="101880"/>
                        <a:pt x="53187" y="104013"/>
                        <a:pt x="55816" y="104013"/>
                      </a:cubicBezTo>
                      <a:cubicBezTo>
                        <a:pt x="58446" y="104013"/>
                        <a:pt x="60579" y="101880"/>
                        <a:pt x="60579" y="99251"/>
                      </a:cubicBezTo>
                      <a:lnTo>
                        <a:pt x="60579" y="67151"/>
                      </a:lnTo>
                      <a:lnTo>
                        <a:pt x="83439" y="90011"/>
                      </a:lnTo>
                      <a:cubicBezTo>
                        <a:pt x="85359" y="91826"/>
                        <a:pt x="88387" y="91741"/>
                        <a:pt x="90202" y="89821"/>
                      </a:cubicBezTo>
                      <a:cubicBezTo>
                        <a:pt x="92016" y="87901"/>
                        <a:pt x="91931" y="84873"/>
                        <a:pt x="90011" y="83058"/>
                      </a:cubicBezTo>
                      <a:lnTo>
                        <a:pt x="67151" y="60198"/>
                      </a:lnTo>
                      <a:lnTo>
                        <a:pt x="99536" y="60198"/>
                      </a:lnTo>
                      <a:cubicBezTo>
                        <a:pt x="102088" y="59559"/>
                        <a:pt x="103638" y="56972"/>
                        <a:pt x="102998" y="54420"/>
                      </a:cubicBezTo>
                      <a:cubicBezTo>
                        <a:pt x="102571" y="52716"/>
                        <a:pt x="101240" y="51385"/>
                        <a:pt x="99536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84" name="Freeform: Shape 183">
                  <a:extLst>
                    <a:ext uri="{FF2B5EF4-FFF2-40B4-BE49-F238E27FC236}">
                      <a16:creationId xmlns:a16="http://schemas.microsoft.com/office/drawing/2014/main" id="{65D640A7-E4A6-4C74-ADAB-747A27E674A4}"/>
                    </a:ext>
                  </a:extLst>
                </p:cNvPr>
                <p:cNvSpPr/>
                <p:nvPr/>
              </p:nvSpPr>
              <p:spPr>
                <a:xfrm>
                  <a:off x="5104264" y="31183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004 h 104775"/>
                    <a:gd name="connsiteX3" fmla="*/ 90011 w 104775"/>
                    <a:gd name="connsiteY3" fmla="*/ 21241 h 104775"/>
                    <a:gd name="connsiteX4" fmla="*/ 83249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3161 w 104775"/>
                    <a:gd name="connsiteY31" fmla="*/ 54583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004"/>
                      </a:lnTo>
                      <a:cubicBezTo>
                        <a:pt x="91879" y="26136"/>
                        <a:pt x="91879" y="23108"/>
                        <a:pt x="90011" y="21241"/>
                      </a:cubicBezTo>
                      <a:cubicBezTo>
                        <a:pt x="88143" y="19373"/>
                        <a:pt x="85116" y="19373"/>
                        <a:pt x="83249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9"/>
                        <a:pt x="23109" y="19469"/>
                        <a:pt x="21241" y="21336"/>
                      </a:cubicBezTo>
                      <a:cubicBezTo>
                        <a:pt x="19373" y="23203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1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2018" y="59674"/>
                        <a:pt x="103683" y="57160"/>
                        <a:pt x="103161" y="54583"/>
                      </a:cubicBezTo>
                      <a:cubicBezTo>
                        <a:pt x="102780" y="52708"/>
                        <a:pt x="101316" y="51245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87" name="Freeform: Shape 186">
                  <a:extLst>
                    <a:ext uri="{FF2B5EF4-FFF2-40B4-BE49-F238E27FC236}">
                      <a16:creationId xmlns:a16="http://schemas.microsoft.com/office/drawing/2014/main" id="{4A87BF85-D42C-452D-A4C8-4E82048FD4AC}"/>
                    </a:ext>
                  </a:extLst>
                </p:cNvPr>
                <p:cNvSpPr/>
                <p:nvPr/>
              </p:nvSpPr>
              <p:spPr>
                <a:xfrm>
                  <a:off x="5209134" y="40708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2902 w 104775"/>
                    <a:gd name="connsiteY31" fmla="*/ 54420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2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1993" y="59559"/>
                        <a:pt x="103543" y="56972"/>
                        <a:pt x="102902" y="54420"/>
                      </a:cubicBezTo>
                      <a:cubicBezTo>
                        <a:pt x="102476" y="52716"/>
                        <a:pt x="101145" y="51385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88" name="Freeform: Shape 187">
                  <a:extLst>
                    <a:ext uri="{FF2B5EF4-FFF2-40B4-BE49-F238E27FC236}">
                      <a16:creationId xmlns:a16="http://schemas.microsoft.com/office/drawing/2014/main" id="{7F76DB6A-B6BF-4829-A808-CF20B97AAB37}"/>
                    </a:ext>
                  </a:extLst>
                </p:cNvPr>
                <p:cNvSpPr/>
                <p:nvPr/>
              </p:nvSpPr>
              <p:spPr>
                <a:xfrm>
                  <a:off x="5314580" y="311839"/>
                  <a:ext cx="104775" cy="104775"/>
                </a:xfrm>
                <a:custGeom>
                  <a:avLst/>
                  <a:gdLst>
                    <a:gd name="connsiteX0" fmla="*/ 11235 w 104775"/>
                    <a:gd name="connsiteY0" fmla="*/ 60389 h 104775"/>
                    <a:gd name="connsiteX1" fmla="*/ 43525 w 104775"/>
                    <a:gd name="connsiteY1" fmla="*/ 60389 h 104775"/>
                    <a:gd name="connsiteX2" fmla="*/ 20760 w 104775"/>
                    <a:gd name="connsiteY2" fmla="*/ 83058 h 104775"/>
                    <a:gd name="connsiteX3" fmla="*/ 20760 w 104775"/>
                    <a:gd name="connsiteY3" fmla="*/ 89821 h 104775"/>
                    <a:gd name="connsiteX4" fmla="*/ 27523 w 104775"/>
                    <a:gd name="connsiteY4" fmla="*/ 89821 h 104775"/>
                    <a:gd name="connsiteX5" fmla="*/ 50383 w 104775"/>
                    <a:gd name="connsiteY5" fmla="*/ 66961 h 104775"/>
                    <a:gd name="connsiteX6" fmla="*/ 50383 w 104775"/>
                    <a:gd name="connsiteY6" fmla="*/ 99251 h 104775"/>
                    <a:gd name="connsiteX7" fmla="*/ 55145 w 104775"/>
                    <a:gd name="connsiteY7" fmla="*/ 104013 h 104775"/>
                    <a:gd name="connsiteX8" fmla="*/ 59908 w 104775"/>
                    <a:gd name="connsiteY8" fmla="*/ 99251 h 104775"/>
                    <a:gd name="connsiteX9" fmla="*/ 59908 w 104775"/>
                    <a:gd name="connsiteY9" fmla="*/ 67151 h 104775"/>
                    <a:gd name="connsiteX10" fmla="*/ 82768 w 104775"/>
                    <a:gd name="connsiteY10" fmla="*/ 90011 h 104775"/>
                    <a:gd name="connsiteX11" fmla="*/ 89531 w 104775"/>
                    <a:gd name="connsiteY11" fmla="*/ 89821 h 104775"/>
                    <a:gd name="connsiteX12" fmla="*/ 89340 w 104775"/>
                    <a:gd name="connsiteY12" fmla="*/ 83058 h 104775"/>
                    <a:gd name="connsiteX13" fmla="*/ 66480 w 104775"/>
                    <a:gd name="connsiteY13" fmla="*/ 60198 h 104775"/>
                    <a:gd name="connsiteX14" fmla="*/ 98770 w 104775"/>
                    <a:gd name="connsiteY14" fmla="*/ 60198 h 104775"/>
                    <a:gd name="connsiteX15" fmla="*/ 103533 w 104775"/>
                    <a:gd name="connsiteY15" fmla="*/ 55436 h 104775"/>
                    <a:gd name="connsiteX16" fmla="*/ 98770 w 104775"/>
                    <a:gd name="connsiteY16" fmla="*/ 50673 h 104775"/>
                    <a:gd name="connsiteX17" fmla="*/ 66576 w 104775"/>
                    <a:gd name="connsiteY17" fmla="*/ 50673 h 104775"/>
                    <a:gd name="connsiteX18" fmla="*/ 89435 w 104775"/>
                    <a:gd name="connsiteY18" fmla="*/ 27813 h 104775"/>
                    <a:gd name="connsiteX19" fmla="*/ 89435 w 104775"/>
                    <a:gd name="connsiteY19" fmla="*/ 21050 h 104775"/>
                    <a:gd name="connsiteX20" fmla="*/ 82673 w 104775"/>
                    <a:gd name="connsiteY20" fmla="*/ 21050 h 104775"/>
                    <a:gd name="connsiteX21" fmla="*/ 59813 w 104775"/>
                    <a:gd name="connsiteY21" fmla="*/ 43910 h 104775"/>
                    <a:gd name="connsiteX22" fmla="*/ 59813 w 104775"/>
                    <a:gd name="connsiteY22" fmla="*/ 11906 h 104775"/>
                    <a:gd name="connsiteX23" fmla="*/ 55050 w 104775"/>
                    <a:gd name="connsiteY23" fmla="*/ 7144 h 104775"/>
                    <a:gd name="connsiteX24" fmla="*/ 50288 w 104775"/>
                    <a:gd name="connsiteY24" fmla="*/ 11906 h 104775"/>
                    <a:gd name="connsiteX25" fmla="*/ 50288 w 104775"/>
                    <a:gd name="connsiteY25" fmla="*/ 44196 h 104775"/>
                    <a:gd name="connsiteX26" fmla="*/ 27428 w 104775"/>
                    <a:gd name="connsiteY26" fmla="*/ 21336 h 104775"/>
                    <a:gd name="connsiteX27" fmla="*/ 20665 w 104775"/>
                    <a:gd name="connsiteY27" fmla="*/ 21336 h 104775"/>
                    <a:gd name="connsiteX28" fmla="*/ 20665 w 104775"/>
                    <a:gd name="connsiteY28" fmla="*/ 28099 h 104775"/>
                    <a:gd name="connsiteX29" fmla="*/ 43525 w 104775"/>
                    <a:gd name="connsiteY29" fmla="*/ 50959 h 104775"/>
                    <a:gd name="connsiteX30" fmla="*/ 11235 w 104775"/>
                    <a:gd name="connsiteY30" fmla="*/ 50959 h 104775"/>
                    <a:gd name="connsiteX31" fmla="*/ 7192 w 104775"/>
                    <a:gd name="connsiteY31" fmla="*/ 56345 h 104775"/>
                    <a:gd name="connsiteX32" fmla="*/ 11235 w 104775"/>
                    <a:gd name="connsiteY32" fmla="*/ 6038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11235" y="60389"/>
                      </a:moveTo>
                      <a:lnTo>
                        <a:pt x="43525" y="60389"/>
                      </a:lnTo>
                      <a:lnTo>
                        <a:pt x="20760" y="83058"/>
                      </a:lnTo>
                      <a:cubicBezTo>
                        <a:pt x="18892" y="84926"/>
                        <a:pt x="18892" y="87953"/>
                        <a:pt x="20760" y="89821"/>
                      </a:cubicBezTo>
                      <a:cubicBezTo>
                        <a:pt x="22628" y="91689"/>
                        <a:pt x="25655" y="91689"/>
                        <a:pt x="27523" y="89821"/>
                      </a:cubicBezTo>
                      <a:lnTo>
                        <a:pt x="50383" y="66961"/>
                      </a:lnTo>
                      <a:lnTo>
                        <a:pt x="50383" y="99251"/>
                      </a:lnTo>
                      <a:cubicBezTo>
                        <a:pt x="50383" y="101880"/>
                        <a:pt x="52516" y="104013"/>
                        <a:pt x="55145" y="104013"/>
                      </a:cubicBezTo>
                      <a:cubicBezTo>
                        <a:pt x="57775" y="104013"/>
                        <a:pt x="59908" y="101880"/>
                        <a:pt x="59908" y="99251"/>
                      </a:cubicBezTo>
                      <a:lnTo>
                        <a:pt x="59908" y="67151"/>
                      </a:lnTo>
                      <a:lnTo>
                        <a:pt x="82768" y="90011"/>
                      </a:lnTo>
                      <a:cubicBezTo>
                        <a:pt x="84688" y="91826"/>
                        <a:pt x="87716" y="91741"/>
                        <a:pt x="89531" y="89821"/>
                      </a:cubicBezTo>
                      <a:cubicBezTo>
                        <a:pt x="91345" y="87901"/>
                        <a:pt x="91261" y="84873"/>
                        <a:pt x="89340" y="83058"/>
                      </a:cubicBezTo>
                      <a:lnTo>
                        <a:pt x="66480" y="60198"/>
                      </a:lnTo>
                      <a:lnTo>
                        <a:pt x="98770" y="60198"/>
                      </a:lnTo>
                      <a:cubicBezTo>
                        <a:pt x="101400" y="60198"/>
                        <a:pt x="103533" y="58065"/>
                        <a:pt x="103533" y="55436"/>
                      </a:cubicBezTo>
                      <a:cubicBezTo>
                        <a:pt x="103533" y="52806"/>
                        <a:pt x="101400" y="50673"/>
                        <a:pt x="98770" y="50673"/>
                      </a:cubicBezTo>
                      <a:lnTo>
                        <a:pt x="66576" y="50673"/>
                      </a:lnTo>
                      <a:lnTo>
                        <a:pt x="89435" y="27813"/>
                      </a:lnTo>
                      <a:cubicBezTo>
                        <a:pt x="91303" y="25945"/>
                        <a:pt x="91303" y="22918"/>
                        <a:pt x="89435" y="21050"/>
                      </a:cubicBezTo>
                      <a:cubicBezTo>
                        <a:pt x="87568" y="19183"/>
                        <a:pt x="84541" y="19183"/>
                        <a:pt x="82673" y="21050"/>
                      </a:cubicBezTo>
                      <a:lnTo>
                        <a:pt x="59813" y="43910"/>
                      </a:lnTo>
                      <a:lnTo>
                        <a:pt x="59813" y="11906"/>
                      </a:lnTo>
                      <a:cubicBezTo>
                        <a:pt x="59813" y="9276"/>
                        <a:pt x="57680" y="7144"/>
                        <a:pt x="55050" y="7144"/>
                      </a:cubicBezTo>
                      <a:cubicBezTo>
                        <a:pt x="52420" y="7144"/>
                        <a:pt x="50288" y="9276"/>
                        <a:pt x="50288" y="11906"/>
                      </a:cubicBezTo>
                      <a:lnTo>
                        <a:pt x="50288" y="44196"/>
                      </a:lnTo>
                      <a:lnTo>
                        <a:pt x="27428" y="21336"/>
                      </a:lnTo>
                      <a:cubicBezTo>
                        <a:pt x="25560" y="19469"/>
                        <a:pt x="22533" y="19469"/>
                        <a:pt x="20665" y="21336"/>
                      </a:cubicBezTo>
                      <a:cubicBezTo>
                        <a:pt x="18797" y="23203"/>
                        <a:pt x="18797" y="26231"/>
                        <a:pt x="20665" y="28099"/>
                      </a:cubicBezTo>
                      <a:lnTo>
                        <a:pt x="43525" y="50959"/>
                      </a:lnTo>
                      <a:lnTo>
                        <a:pt x="11235" y="50959"/>
                      </a:lnTo>
                      <a:cubicBezTo>
                        <a:pt x="8631" y="51330"/>
                        <a:pt x="6821" y="53742"/>
                        <a:pt x="7192" y="56345"/>
                      </a:cubicBezTo>
                      <a:cubicBezTo>
                        <a:pt x="7491" y="58443"/>
                        <a:pt x="9139" y="60089"/>
                        <a:pt x="11235" y="6038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91" name="Freeform: Shape 190">
                  <a:extLst>
                    <a:ext uri="{FF2B5EF4-FFF2-40B4-BE49-F238E27FC236}">
                      <a16:creationId xmlns:a16="http://schemas.microsoft.com/office/drawing/2014/main" id="{11E11781-C14E-4A93-865B-205AAEFE7EDD}"/>
                    </a:ext>
                  </a:extLst>
                </p:cNvPr>
                <p:cNvSpPr/>
                <p:nvPr/>
              </p:nvSpPr>
              <p:spPr>
                <a:xfrm>
                  <a:off x="4684878" y="514245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3 h 104775"/>
                    <a:gd name="connsiteX1" fmla="*/ 67247 w 104775"/>
                    <a:gd name="connsiteY1" fmla="*/ 50863 h 104775"/>
                    <a:gd name="connsiteX2" fmla="*/ 90107 w 104775"/>
                    <a:gd name="connsiteY2" fmla="*/ 28003 h 104775"/>
                    <a:gd name="connsiteX3" fmla="*/ 90107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9 h 104775"/>
                    <a:gd name="connsiteX29" fmla="*/ 67247 w 104775"/>
                    <a:gd name="connsiteY29" fmla="*/ 60388 h 104775"/>
                    <a:gd name="connsiteX30" fmla="*/ 99536 w 104775"/>
                    <a:gd name="connsiteY30" fmla="*/ 60388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3"/>
                      </a:moveTo>
                      <a:lnTo>
                        <a:pt x="67247" y="50863"/>
                      </a:lnTo>
                      <a:lnTo>
                        <a:pt x="90107" y="28003"/>
                      </a:lnTo>
                      <a:cubicBezTo>
                        <a:pt x="91974" y="26136"/>
                        <a:pt x="91974" y="23109"/>
                        <a:pt x="90107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9"/>
                      </a:cubicBezTo>
                      <a:lnTo>
                        <a:pt x="67247" y="60388"/>
                      </a:lnTo>
                      <a:lnTo>
                        <a:pt x="99536" y="60388"/>
                      </a:lnTo>
                      <a:cubicBezTo>
                        <a:pt x="102166" y="60388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3"/>
                        <a:pt x="99536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92" name="Freeform: Shape 191">
                  <a:extLst>
                    <a:ext uri="{FF2B5EF4-FFF2-40B4-BE49-F238E27FC236}">
                      <a16:creationId xmlns:a16="http://schemas.microsoft.com/office/drawing/2014/main" id="{7949D1A3-FCC1-49FF-8FEF-2105D764DDF3}"/>
                    </a:ext>
                  </a:extLst>
                </p:cNvPr>
                <p:cNvSpPr/>
                <p:nvPr/>
              </p:nvSpPr>
              <p:spPr>
                <a:xfrm>
                  <a:off x="4789748" y="60949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7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9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7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9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94" name="Freeform: Shape 193">
                  <a:extLst>
                    <a:ext uri="{FF2B5EF4-FFF2-40B4-BE49-F238E27FC236}">
                      <a16:creationId xmlns:a16="http://schemas.microsoft.com/office/drawing/2014/main" id="{C898B6E8-B6B4-44CB-8B3A-3B3164162752}"/>
                    </a:ext>
                  </a:extLst>
                </p:cNvPr>
                <p:cNvSpPr/>
                <p:nvPr/>
              </p:nvSpPr>
              <p:spPr>
                <a:xfrm>
                  <a:off x="4894619" y="51424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3 h 104775"/>
                    <a:gd name="connsiteX1" fmla="*/ 67151 w 104775"/>
                    <a:gd name="connsiteY1" fmla="*/ 50863 h 104775"/>
                    <a:gd name="connsiteX2" fmla="*/ 90011 w 104775"/>
                    <a:gd name="connsiteY2" fmla="*/ 28003 h 104775"/>
                    <a:gd name="connsiteX3" fmla="*/ 90011 w 104775"/>
                    <a:gd name="connsiteY3" fmla="*/ 21241 h 104775"/>
                    <a:gd name="connsiteX4" fmla="*/ 83248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9 h 104775"/>
                    <a:gd name="connsiteX29" fmla="*/ 67246 w 104775"/>
                    <a:gd name="connsiteY29" fmla="*/ 60388 h 104775"/>
                    <a:gd name="connsiteX30" fmla="*/ 99536 w 104775"/>
                    <a:gd name="connsiteY30" fmla="*/ 60388 h 104775"/>
                    <a:gd name="connsiteX31" fmla="*/ 104251 w 104775"/>
                    <a:gd name="connsiteY31" fmla="*/ 55578 h 104775"/>
                    <a:gd name="connsiteX32" fmla="*/ 99441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3"/>
                      </a:moveTo>
                      <a:lnTo>
                        <a:pt x="67151" y="50863"/>
                      </a:lnTo>
                      <a:lnTo>
                        <a:pt x="90011" y="28003"/>
                      </a:lnTo>
                      <a:cubicBezTo>
                        <a:pt x="91879" y="26136"/>
                        <a:pt x="91879" y="23109"/>
                        <a:pt x="90011" y="21241"/>
                      </a:cubicBezTo>
                      <a:cubicBezTo>
                        <a:pt x="88143" y="19373"/>
                        <a:pt x="85116" y="19373"/>
                        <a:pt x="83248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9"/>
                      </a:cubicBezTo>
                      <a:lnTo>
                        <a:pt x="67246" y="60388"/>
                      </a:lnTo>
                      <a:lnTo>
                        <a:pt x="99536" y="60388"/>
                      </a:lnTo>
                      <a:cubicBezTo>
                        <a:pt x="102166" y="60362"/>
                        <a:pt x="104278" y="58208"/>
                        <a:pt x="104251" y="55578"/>
                      </a:cubicBezTo>
                      <a:cubicBezTo>
                        <a:pt x="104224" y="52949"/>
                        <a:pt x="102071" y="50837"/>
                        <a:pt x="99441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95" name="Freeform: Shape 194">
                  <a:extLst>
                    <a:ext uri="{FF2B5EF4-FFF2-40B4-BE49-F238E27FC236}">
                      <a16:creationId xmlns:a16="http://schemas.microsoft.com/office/drawing/2014/main" id="{73E05A9A-CF50-478B-9A3E-302859A528AA}"/>
                    </a:ext>
                  </a:extLst>
                </p:cNvPr>
                <p:cNvSpPr/>
                <p:nvPr/>
              </p:nvSpPr>
              <p:spPr>
                <a:xfrm>
                  <a:off x="4999394" y="609495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959 h 104775"/>
                    <a:gd name="connsiteX1" fmla="*/ 67246 w 104775"/>
                    <a:gd name="connsiteY1" fmla="*/ 50959 h 104775"/>
                    <a:gd name="connsiteX2" fmla="*/ 90106 w 104775"/>
                    <a:gd name="connsiteY2" fmla="*/ 28099 h 104775"/>
                    <a:gd name="connsiteX3" fmla="*/ 90106 w 104775"/>
                    <a:gd name="connsiteY3" fmla="*/ 21336 h 104775"/>
                    <a:gd name="connsiteX4" fmla="*/ 83344 w 104775"/>
                    <a:gd name="connsiteY4" fmla="*/ 21336 h 104775"/>
                    <a:gd name="connsiteX5" fmla="*/ 60484 w 104775"/>
                    <a:gd name="connsiteY5" fmla="*/ 44196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7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202 h 104775"/>
                    <a:gd name="connsiteX27" fmla="*/ 90106 w 104775"/>
                    <a:gd name="connsiteY27" fmla="*/ 90202 h 104775"/>
                    <a:gd name="connsiteX28" fmla="*/ 90106 w 104775"/>
                    <a:gd name="connsiteY28" fmla="*/ 83439 h 104775"/>
                    <a:gd name="connsiteX29" fmla="*/ 67246 w 104775"/>
                    <a:gd name="connsiteY29" fmla="*/ 60579 h 104775"/>
                    <a:gd name="connsiteX30" fmla="*/ 99536 w 104775"/>
                    <a:gd name="connsiteY30" fmla="*/ 60579 h 104775"/>
                    <a:gd name="connsiteX31" fmla="*/ 104346 w 104775"/>
                    <a:gd name="connsiteY31" fmla="*/ 55769 h 104775"/>
                    <a:gd name="connsiteX32" fmla="*/ 99536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959"/>
                      </a:moveTo>
                      <a:lnTo>
                        <a:pt x="67246" y="50959"/>
                      </a:lnTo>
                      <a:lnTo>
                        <a:pt x="90106" y="28099"/>
                      </a:lnTo>
                      <a:cubicBezTo>
                        <a:pt x="91974" y="26231"/>
                        <a:pt x="91974" y="23204"/>
                        <a:pt x="90106" y="21336"/>
                      </a:cubicBezTo>
                      <a:cubicBezTo>
                        <a:pt x="88239" y="19468"/>
                        <a:pt x="85212" y="19468"/>
                        <a:pt x="83344" y="21336"/>
                      </a:cubicBezTo>
                      <a:lnTo>
                        <a:pt x="60484" y="44196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7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202"/>
                      </a:lnTo>
                      <a:cubicBezTo>
                        <a:pt x="85212" y="92070"/>
                        <a:pt x="88239" y="92070"/>
                        <a:pt x="90106" y="90202"/>
                      </a:cubicBezTo>
                      <a:cubicBezTo>
                        <a:pt x="91974" y="88334"/>
                        <a:pt x="91974" y="85307"/>
                        <a:pt x="90106" y="83439"/>
                      </a:cubicBezTo>
                      <a:lnTo>
                        <a:pt x="67246" y="60579"/>
                      </a:lnTo>
                      <a:lnTo>
                        <a:pt x="99536" y="60579"/>
                      </a:lnTo>
                      <a:cubicBezTo>
                        <a:pt x="102193" y="60579"/>
                        <a:pt x="104346" y="58425"/>
                        <a:pt x="104346" y="55769"/>
                      </a:cubicBezTo>
                      <a:cubicBezTo>
                        <a:pt x="104346" y="53112"/>
                        <a:pt x="102193" y="50959"/>
                        <a:pt x="99536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96" name="Freeform: Shape 195">
                  <a:extLst>
                    <a:ext uri="{FF2B5EF4-FFF2-40B4-BE49-F238E27FC236}">
                      <a16:creationId xmlns:a16="http://schemas.microsoft.com/office/drawing/2014/main" id="{EBC63D1A-90FC-4C20-B995-30354F926017}"/>
                    </a:ext>
                  </a:extLst>
                </p:cNvPr>
                <p:cNvSpPr/>
                <p:nvPr/>
              </p:nvSpPr>
              <p:spPr>
                <a:xfrm>
                  <a:off x="5104264" y="51424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3 h 104775"/>
                    <a:gd name="connsiteX1" fmla="*/ 67151 w 104775"/>
                    <a:gd name="connsiteY1" fmla="*/ 50863 h 104775"/>
                    <a:gd name="connsiteX2" fmla="*/ 90011 w 104775"/>
                    <a:gd name="connsiteY2" fmla="*/ 28003 h 104775"/>
                    <a:gd name="connsiteX3" fmla="*/ 90011 w 104775"/>
                    <a:gd name="connsiteY3" fmla="*/ 21241 h 104775"/>
                    <a:gd name="connsiteX4" fmla="*/ 83249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249 w 104775"/>
                    <a:gd name="connsiteY26" fmla="*/ 90202 h 104775"/>
                    <a:gd name="connsiteX27" fmla="*/ 90011 w 104775"/>
                    <a:gd name="connsiteY27" fmla="*/ 90202 h 104775"/>
                    <a:gd name="connsiteX28" fmla="*/ 90011 w 104775"/>
                    <a:gd name="connsiteY28" fmla="*/ 83439 h 104775"/>
                    <a:gd name="connsiteX29" fmla="*/ 67151 w 104775"/>
                    <a:gd name="connsiteY29" fmla="*/ 60579 h 104775"/>
                    <a:gd name="connsiteX30" fmla="*/ 99441 w 104775"/>
                    <a:gd name="connsiteY30" fmla="*/ 60579 h 104775"/>
                    <a:gd name="connsiteX31" fmla="*/ 104299 w 104775"/>
                    <a:gd name="connsiteY31" fmla="*/ 55721 h 104775"/>
                    <a:gd name="connsiteX32" fmla="*/ 99441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3"/>
                      </a:moveTo>
                      <a:lnTo>
                        <a:pt x="67151" y="50863"/>
                      </a:lnTo>
                      <a:lnTo>
                        <a:pt x="90011" y="28003"/>
                      </a:lnTo>
                      <a:cubicBezTo>
                        <a:pt x="91879" y="26136"/>
                        <a:pt x="91879" y="23109"/>
                        <a:pt x="90011" y="21241"/>
                      </a:cubicBezTo>
                      <a:cubicBezTo>
                        <a:pt x="88143" y="19373"/>
                        <a:pt x="85116" y="19373"/>
                        <a:pt x="83249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249" y="90202"/>
                      </a:lnTo>
                      <a:cubicBezTo>
                        <a:pt x="85116" y="92070"/>
                        <a:pt x="88143" y="92070"/>
                        <a:pt x="90011" y="90202"/>
                      </a:cubicBezTo>
                      <a:cubicBezTo>
                        <a:pt x="91879" y="88334"/>
                        <a:pt x="91879" y="85307"/>
                        <a:pt x="90011" y="83439"/>
                      </a:cubicBezTo>
                      <a:lnTo>
                        <a:pt x="67151" y="60579"/>
                      </a:lnTo>
                      <a:lnTo>
                        <a:pt x="99441" y="60579"/>
                      </a:lnTo>
                      <a:cubicBezTo>
                        <a:pt x="102124" y="60579"/>
                        <a:pt x="104299" y="58404"/>
                        <a:pt x="104299" y="55721"/>
                      </a:cubicBezTo>
                      <a:cubicBezTo>
                        <a:pt x="104299" y="53038"/>
                        <a:pt x="102124" y="50863"/>
                        <a:pt x="99441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97" name="Freeform: Shape 196">
                  <a:extLst>
                    <a:ext uri="{FF2B5EF4-FFF2-40B4-BE49-F238E27FC236}">
                      <a16:creationId xmlns:a16="http://schemas.microsoft.com/office/drawing/2014/main" id="{DC8BAE21-E2B1-4E93-AA9A-851DB8F0450A}"/>
                    </a:ext>
                  </a:extLst>
                </p:cNvPr>
                <p:cNvSpPr/>
                <p:nvPr/>
              </p:nvSpPr>
              <p:spPr>
                <a:xfrm>
                  <a:off x="5209134" y="60949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7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9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7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9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98" name="Freeform: Shape 197">
                  <a:extLst>
                    <a:ext uri="{FF2B5EF4-FFF2-40B4-BE49-F238E27FC236}">
                      <a16:creationId xmlns:a16="http://schemas.microsoft.com/office/drawing/2014/main" id="{0E6B3348-AACD-43D9-92D9-9F4A47025041}"/>
                    </a:ext>
                  </a:extLst>
                </p:cNvPr>
                <p:cNvSpPr/>
                <p:nvPr/>
              </p:nvSpPr>
              <p:spPr>
                <a:xfrm>
                  <a:off x="5313909" y="514245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3 h 104775"/>
                    <a:gd name="connsiteX1" fmla="*/ 67247 w 104775"/>
                    <a:gd name="connsiteY1" fmla="*/ 50863 h 104775"/>
                    <a:gd name="connsiteX2" fmla="*/ 90106 w 104775"/>
                    <a:gd name="connsiteY2" fmla="*/ 28003 h 104775"/>
                    <a:gd name="connsiteX3" fmla="*/ 90106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9 h 104775"/>
                    <a:gd name="connsiteX29" fmla="*/ 67247 w 104775"/>
                    <a:gd name="connsiteY29" fmla="*/ 60388 h 104775"/>
                    <a:gd name="connsiteX30" fmla="*/ 99536 w 104775"/>
                    <a:gd name="connsiteY30" fmla="*/ 60388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3"/>
                      </a:moveTo>
                      <a:lnTo>
                        <a:pt x="67247" y="50863"/>
                      </a:lnTo>
                      <a:lnTo>
                        <a:pt x="90106" y="28003"/>
                      </a:lnTo>
                      <a:cubicBezTo>
                        <a:pt x="91974" y="26136"/>
                        <a:pt x="91974" y="23109"/>
                        <a:pt x="90106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9"/>
                      </a:cubicBezTo>
                      <a:lnTo>
                        <a:pt x="67247" y="60388"/>
                      </a:lnTo>
                      <a:lnTo>
                        <a:pt x="99536" y="60388"/>
                      </a:lnTo>
                      <a:cubicBezTo>
                        <a:pt x="102166" y="60388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3"/>
                        <a:pt x="99536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199" name="Freeform: Shape 198">
                  <a:extLst>
                    <a:ext uri="{FF2B5EF4-FFF2-40B4-BE49-F238E27FC236}">
                      <a16:creationId xmlns:a16="http://schemas.microsoft.com/office/drawing/2014/main" id="{304E18B1-B9EF-4E09-A4EB-35F3E594EAF5}"/>
                    </a:ext>
                  </a:extLst>
                </p:cNvPr>
                <p:cNvSpPr/>
                <p:nvPr/>
              </p:nvSpPr>
              <p:spPr>
                <a:xfrm>
                  <a:off x="4684878" y="716366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1149 h 104775"/>
                    <a:gd name="connsiteX1" fmla="*/ 67247 w 104775"/>
                    <a:gd name="connsiteY1" fmla="*/ 51149 h 104775"/>
                    <a:gd name="connsiteX2" fmla="*/ 90107 w 104775"/>
                    <a:gd name="connsiteY2" fmla="*/ 28289 h 104775"/>
                    <a:gd name="connsiteX3" fmla="*/ 90154 w 104775"/>
                    <a:gd name="connsiteY3" fmla="*/ 21479 h 104775"/>
                    <a:gd name="connsiteX4" fmla="*/ 83344 w 104775"/>
                    <a:gd name="connsiteY4" fmla="*/ 21431 h 104775"/>
                    <a:gd name="connsiteX5" fmla="*/ 60484 w 104775"/>
                    <a:gd name="connsiteY5" fmla="*/ 4429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7 w 104775"/>
                    <a:gd name="connsiteY27" fmla="*/ 90297 h 104775"/>
                    <a:gd name="connsiteX28" fmla="*/ 90107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4299 w 104775"/>
                    <a:gd name="connsiteY31" fmla="*/ 55912 h 104775"/>
                    <a:gd name="connsiteX32" fmla="*/ 99536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1149"/>
                      </a:moveTo>
                      <a:lnTo>
                        <a:pt x="67247" y="51149"/>
                      </a:lnTo>
                      <a:lnTo>
                        <a:pt x="90107" y="28289"/>
                      </a:lnTo>
                      <a:cubicBezTo>
                        <a:pt x="92000" y="26421"/>
                        <a:pt x="92022" y="23372"/>
                        <a:pt x="90154" y="21479"/>
                      </a:cubicBezTo>
                      <a:cubicBezTo>
                        <a:pt x="88286" y="19585"/>
                        <a:pt x="85237" y="19563"/>
                        <a:pt x="83344" y="21431"/>
                      </a:cubicBezTo>
                      <a:lnTo>
                        <a:pt x="60484" y="4429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7" y="90297"/>
                      </a:cubicBezTo>
                      <a:cubicBezTo>
                        <a:pt x="91974" y="88429"/>
                        <a:pt x="91974" y="85402"/>
                        <a:pt x="90107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66" y="60674"/>
                        <a:pt x="104299" y="58542"/>
                        <a:pt x="104299" y="55912"/>
                      </a:cubicBezTo>
                      <a:cubicBezTo>
                        <a:pt x="104299" y="53282"/>
                        <a:pt x="102166" y="51149"/>
                        <a:pt x="99536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726BD048-5C83-49B5-8A8D-63DFEA5CC4EF}"/>
                    </a:ext>
                  </a:extLst>
                </p:cNvPr>
                <p:cNvSpPr/>
                <p:nvPr/>
              </p:nvSpPr>
              <p:spPr>
                <a:xfrm>
                  <a:off x="4789748" y="81161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244 h 104775"/>
                    <a:gd name="connsiteX1" fmla="*/ 67151 w 104775"/>
                    <a:gd name="connsiteY1" fmla="*/ 51244 h 104775"/>
                    <a:gd name="connsiteX2" fmla="*/ 90011 w 104775"/>
                    <a:gd name="connsiteY2" fmla="*/ 28384 h 104775"/>
                    <a:gd name="connsiteX3" fmla="*/ 90107 w 104775"/>
                    <a:gd name="connsiteY3" fmla="*/ 21526 h 104775"/>
                    <a:gd name="connsiteX4" fmla="*/ 83249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7 w 104775"/>
                    <a:gd name="connsiteY27" fmla="*/ 90297 h 104775"/>
                    <a:gd name="connsiteX28" fmla="*/ 90107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3526 w 104775"/>
                    <a:gd name="connsiteY31" fmla="*/ 55249 h 104775"/>
                    <a:gd name="connsiteX32" fmla="*/ 99441 w 104775"/>
                    <a:gd name="connsiteY32" fmla="*/ 512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244"/>
                      </a:moveTo>
                      <a:lnTo>
                        <a:pt x="67151" y="51244"/>
                      </a:lnTo>
                      <a:lnTo>
                        <a:pt x="90011" y="28384"/>
                      </a:lnTo>
                      <a:cubicBezTo>
                        <a:pt x="91931" y="26517"/>
                        <a:pt x="91974" y="23447"/>
                        <a:pt x="90107" y="21526"/>
                      </a:cubicBezTo>
                      <a:cubicBezTo>
                        <a:pt x="88239" y="19606"/>
                        <a:pt x="85169" y="19563"/>
                        <a:pt x="83249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7" y="90297"/>
                      </a:cubicBezTo>
                      <a:cubicBezTo>
                        <a:pt x="91974" y="88429"/>
                        <a:pt x="91974" y="85402"/>
                        <a:pt x="90107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37" y="60278"/>
                        <a:pt x="103923" y="57848"/>
                        <a:pt x="103526" y="55249"/>
                      </a:cubicBezTo>
                      <a:cubicBezTo>
                        <a:pt x="103207" y="53153"/>
                        <a:pt x="101542" y="51522"/>
                        <a:pt x="99441" y="512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1" name="Freeform: Shape 200">
                  <a:extLst>
                    <a:ext uri="{FF2B5EF4-FFF2-40B4-BE49-F238E27FC236}">
                      <a16:creationId xmlns:a16="http://schemas.microsoft.com/office/drawing/2014/main" id="{21CE8904-5C34-4737-9085-25D95FCD260D}"/>
                    </a:ext>
                  </a:extLst>
                </p:cNvPr>
                <p:cNvSpPr/>
                <p:nvPr/>
              </p:nvSpPr>
              <p:spPr>
                <a:xfrm>
                  <a:off x="4894619" y="71636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149 h 104775"/>
                    <a:gd name="connsiteX1" fmla="*/ 67151 w 104775"/>
                    <a:gd name="connsiteY1" fmla="*/ 51149 h 104775"/>
                    <a:gd name="connsiteX2" fmla="*/ 90011 w 104775"/>
                    <a:gd name="connsiteY2" fmla="*/ 28289 h 104775"/>
                    <a:gd name="connsiteX3" fmla="*/ 90059 w 104775"/>
                    <a:gd name="connsiteY3" fmla="*/ 21479 h 104775"/>
                    <a:gd name="connsiteX4" fmla="*/ 83248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6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4251 w 104775"/>
                    <a:gd name="connsiteY31" fmla="*/ 55864 h 104775"/>
                    <a:gd name="connsiteX32" fmla="*/ 99441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149"/>
                      </a:moveTo>
                      <a:lnTo>
                        <a:pt x="67151" y="51149"/>
                      </a:lnTo>
                      <a:lnTo>
                        <a:pt x="90011" y="28289"/>
                      </a:lnTo>
                      <a:cubicBezTo>
                        <a:pt x="91905" y="26421"/>
                        <a:pt x="91927" y="23372"/>
                        <a:pt x="90059" y="21479"/>
                      </a:cubicBezTo>
                      <a:cubicBezTo>
                        <a:pt x="88191" y="19585"/>
                        <a:pt x="85142" y="19563"/>
                        <a:pt x="83248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6" y="60674"/>
                      </a:lnTo>
                      <a:lnTo>
                        <a:pt x="99536" y="60674"/>
                      </a:lnTo>
                      <a:cubicBezTo>
                        <a:pt x="102166" y="60648"/>
                        <a:pt x="104278" y="58494"/>
                        <a:pt x="104251" y="55864"/>
                      </a:cubicBezTo>
                      <a:cubicBezTo>
                        <a:pt x="104224" y="53234"/>
                        <a:pt x="102071" y="51123"/>
                        <a:pt x="99441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2" name="Freeform: Shape 201">
                  <a:extLst>
                    <a:ext uri="{FF2B5EF4-FFF2-40B4-BE49-F238E27FC236}">
                      <a16:creationId xmlns:a16="http://schemas.microsoft.com/office/drawing/2014/main" id="{905067D0-00F6-4591-B34A-604F939B5CD1}"/>
                    </a:ext>
                  </a:extLst>
                </p:cNvPr>
                <p:cNvSpPr/>
                <p:nvPr/>
              </p:nvSpPr>
              <p:spPr>
                <a:xfrm>
                  <a:off x="4999394" y="811616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1244 h 104775"/>
                    <a:gd name="connsiteX1" fmla="*/ 67246 w 104775"/>
                    <a:gd name="connsiteY1" fmla="*/ 51244 h 104775"/>
                    <a:gd name="connsiteX2" fmla="*/ 90106 w 104775"/>
                    <a:gd name="connsiteY2" fmla="*/ 28384 h 104775"/>
                    <a:gd name="connsiteX3" fmla="*/ 90202 w 104775"/>
                    <a:gd name="connsiteY3" fmla="*/ 21526 h 104775"/>
                    <a:gd name="connsiteX4" fmla="*/ 83344 w 104775"/>
                    <a:gd name="connsiteY4" fmla="*/ 21431 h 104775"/>
                    <a:gd name="connsiteX5" fmla="*/ 60484 w 104775"/>
                    <a:gd name="connsiteY5" fmla="*/ 4429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6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3580 w 104775"/>
                    <a:gd name="connsiteY31" fmla="*/ 55288 h 104775"/>
                    <a:gd name="connsiteX32" fmla="*/ 99536 w 104775"/>
                    <a:gd name="connsiteY32" fmla="*/ 512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1244"/>
                      </a:moveTo>
                      <a:lnTo>
                        <a:pt x="67246" y="51244"/>
                      </a:lnTo>
                      <a:lnTo>
                        <a:pt x="90106" y="28384"/>
                      </a:lnTo>
                      <a:cubicBezTo>
                        <a:pt x="92027" y="26517"/>
                        <a:pt x="92070" y="23447"/>
                        <a:pt x="90202" y="21526"/>
                      </a:cubicBezTo>
                      <a:cubicBezTo>
                        <a:pt x="88334" y="19606"/>
                        <a:pt x="85264" y="19563"/>
                        <a:pt x="83344" y="21431"/>
                      </a:cubicBezTo>
                      <a:lnTo>
                        <a:pt x="60484" y="4429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6" y="60674"/>
                      </a:lnTo>
                      <a:lnTo>
                        <a:pt x="99536" y="60674"/>
                      </a:lnTo>
                      <a:cubicBezTo>
                        <a:pt x="102140" y="60303"/>
                        <a:pt x="103950" y="57892"/>
                        <a:pt x="103580" y="55288"/>
                      </a:cubicBezTo>
                      <a:cubicBezTo>
                        <a:pt x="103281" y="53190"/>
                        <a:pt x="101633" y="51544"/>
                        <a:pt x="99536" y="512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3" name="Freeform: Shape 202">
                  <a:extLst>
                    <a:ext uri="{FF2B5EF4-FFF2-40B4-BE49-F238E27FC236}">
                      <a16:creationId xmlns:a16="http://schemas.microsoft.com/office/drawing/2014/main" id="{7611902A-626F-4180-9745-13CF1D9B433D}"/>
                    </a:ext>
                  </a:extLst>
                </p:cNvPr>
                <p:cNvSpPr/>
                <p:nvPr/>
              </p:nvSpPr>
              <p:spPr>
                <a:xfrm>
                  <a:off x="5104264" y="71636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149 h 104775"/>
                    <a:gd name="connsiteX1" fmla="*/ 67151 w 104775"/>
                    <a:gd name="connsiteY1" fmla="*/ 51149 h 104775"/>
                    <a:gd name="connsiteX2" fmla="*/ 90011 w 104775"/>
                    <a:gd name="connsiteY2" fmla="*/ 28289 h 104775"/>
                    <a:gd name="connsiteX3" fmla="*/ 90059 w 104775"/>
                    <a:gd name="connsiteY3" fmla="*/ 21479 h 104775"/>
                    <a:gd name="connsiteX4" fmla="*/ 83249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7 w 104775"/>
                    <a:gd name="connsiteY27" fmla="*/ 90297 h 104775"/>
                    <a:gd name="connsiteX28" fmla="*/ 90107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441 w 104775"/>
                    <a:gd name="connsiteY30" fmla="*/ 60674 h 104775"/>
                    <a:gd name="connsiteX31" fmla="*/ 104203 w 104775"/>
                    <a:gd name="connsiteY31" fmla="*/ 55912 h 104775"/>
                    <a:gd name="connsiteX32" fmla="*/ 99441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149"/>
                      </a:moveTo>
                      <a:lnTo>
                        <a:pt x="67151" y="51149"/>
                      </a:lnTo>
                      <a:lnTo>
                        <a:pt x="90011" y="28289"/>
                      </a:lnTo>
                      <a:cubicBezTo>
                        <a:pt x="91905" y="26421"/>
                        <a:pt x="91927" y="23372"/>
                        <a:pt x="90059" y="21479"/>
                      </a:cubicBezTo>
                      <a:cubicBezTo>
                        <a:pt x="88191" y="19585"/>
                        <a:pt x="85142" y="19563"/>
                        <a:pt x="83249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7" y="90297"/>
                      </a:cubicBezTo>
                      <a:cubicBezTo>
                        <a:pt x="91974" y="88429"/>
                        <a:pt x="91974" y="85402"/>
                        <a:pt x="90107" y="83534"/>
                      </a:cubicBezTo>
                      <a:lnTo>
                        <a:pt x="67247" y="60674"/>
                      </a:lnTo>
                      <a:lnTo>
                        <a:pt x="99441" y="60674"/>
                      </a:lnTo>
                      <a:cubicBezTo>
                        <a:pt x="102071" y="60674"/>
                        <a:pt x="104203" y="58542"/>
                        <a:pt x="104203" y="55912"/>
                      </a:cubicBezTo>
                      <a:cubicBezTo>
                        <a:pt x="104203" y="53282"/>
                        <a:pt x="102071" y="51149"/>
                        <a:pt x="99441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4" name="Freeform: Shape 203">
                  <a:extLst>
                    <a:ext uri="{FF2B5EF4-FFF2-40B4-BE49-F238E27FC236}">
                      <a16:creationId xmlns:a16="http://schemas.microsoft.com/office/drawing/2014/main" id="{90B9E460-07C9-4CB6-8152-135B5B2A237D}"/>
                    </a:ext>
                  </a:extLst>
                </p:cNvPr>
                <p:cNvSpPr/>
                <p:nvPr/>
              </p:nvSpPr>
              <p:spPr>
                <a:xfrm>
                  <a:off x="5209134" y="81161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244 h 104775"/>
                    <a:gd name="connsiteX1" fmla="*/ 67151 w 104775"/>
                    <a:gd name="connsiteY1" fmla="*/ 51244 h 104775"/>
                    <a:gd name="connsiteX2" fmla="*/ 90011 w 104775"/>
                    <a:gd name="connsiteY2" fmla="*/ 28384 h 104775"/>
                    <a:gd name="connsiteX3" fmla="*/ 90106 w 104775"/>
                    <a:gd name="connsiteY3" fmla="*/ 21526 h 104775"/>
                    <a:gd name="connsiteX4" fmla="*/ 83249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3526 w 104775"/>
                    <a:gd name="connsiteY31" fmla="*/ 55249 h 104775"/>
                    <a:gd name="connsiteX32" fmla="*/ 99441 w 104775"/>
                    <a:gd name="connsiteY32" fmla="*/ 512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244"/>
                      </a:moveTo>
                      <a:lnTo>
                        <a:pt x="67151" y="51244"/>
                      </a:lnTo>
                      <a:lnTo>
                        <a:pt x="90011" y="28384"/>
                      </a:lnTo>
                      <a:cubicBezTo>
                        <a:pt x="91932" y="26517"/>
                        <a:pt x="91974" y="23447"/>
                        <a:pt x="90106" y="21526"/>
                      </a:cubicBezTo>
                      <a:cubicBezTo>
                        <a:pt x="88239" y="19606"/>
                        <a:pt x="85169" y="19563"/>
                        <a:pt x="83249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37" y="60278"/>
                        <a:pt x="103923" y="57848"/>
                        <a:pt x="103526" y="55249"/>
                      </a:cubicBezTo>
                      <a:cubicBezTo>
                        <a:pt x="103207" y="53153"/>
                        <a:pt x="101542" y="51522"/>
                        <a:pt x="99441" y="512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5" name="Freeform: Shape 204">
                  <a:extLst>
                    <a:ext uri="{FF2B5EF4-FFF2-40B4-BE49-F238E27FC236}">
                      <a16:creationId xmlns:a16="http://schemas.microsoft.com/office/drawing/2014/main" id="{039F6AC5-89DE-4E37-BAE9-F79B56ACF2B1}"/>
                    </a:ext>
                  </a:extLst>
                </p:cNvPr>
                <p:cNvSpPr/>
                <p:nvPr/>
              </p:nvSpPr>
              <p:spPr>
                <a:xfrm>
                  <a:off x="5313909" y="716366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1149 h 104775"/>
                    <a:gd name="connsiteX1" fmla="*/ 67247 w 104775"/>
                    <a:gd name="connsiteY1" fmla="*/ 51149 h 104775"/>
                    <a:gd name="connsiteX2" fmla="*/ 90106 w 104775"/>
                    <a:gd name="connsiteY2" fmla="*/ 28289 h 104775"/>
                    <a:gd name="connsiteX3" fmla="*/ 90154 w 104775"/>
                    <a:gd name="connsiteY3" fmla="*/ 21479 h 104775"/>
                    <a:gd name="connsiteX4" fmla="*/ 83344 w 104775"/>
                    <a:gd name="connsiteY4" fmla="*/ 21431 h 104775"/>
                    <a:gd name="connsiteX5" fmla="*/ 60484 w 104775"/>
                    <a:gd name="connsiteY5" fmla="*/ 4429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4299 w 104775"/>
                    <a:gd name="connsiteY31" fmla="*/ 55912 h 104775"/>
                    <a:gd name="connsiteX32" fmla="*/ 99536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1149"/>
                      </a:moveTo>
                      <a:lnTo>
                        <a:pt x="67247" y="51149"/>
                      </a:lnTo>
                      <a:lnTo>
                        <a:pt x="90106" y="28289"/>
                      </a:lnTo>
                      <a:cubicBezTo>
                        <a:pt x="92000" y="26421"/>
                        <a:pt x="92022" y="23372"/>
                        <a:pt x="90154" y="21479"/>
                      </a:cubicBezTo>
                      <a:cubicBezTo>
                        <a:pt x="88286" y="19585"/>
                        <a:pt x="85237" y="19563"/>
                        <a:pt x="83344" y="21431"/>
                      </a:cubicBezTo>
                      <a:lnTo>
                        <a:pt x="60484" y="4429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66" y="60674"/>
                        <a:pt x="104299" y="58542"/>
                        <a:pt x="104299" y="55912"/>
                      </a:cubicBezTo>
                      <a:cubicBezTo>
                        <a:pt x="104299" y="53282"/>
                        <a:pt x="102166" y="51149"/>
                        <a:pt x="99536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6" name="Freeform: Shape 205">
                  <a:extLst>
                    <a:ext uri="{FF2B5EF4-FFF2-40B4-BE49-F238E27FC236}">
                      <a16:creationId xmlns:a16="http://schemas.microsoft.com/office/drawing/2014/main" id="{A5ECABC6-2353-4964-AC33-0F1999E3D0F5}"/>
                    </a:ext>
                  </a:extLst>
                </p:cNvPr>
                <p:cNvSpPr/>
                <p:nvPr/>
              </p:nvSpPr>
              <p:spPr>
                <a:xfrm>
                  <a:off x="4684878" y="919058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4 h 104775"/>
                    <a:gd name="connsiteX1" fmla="*/ 67247 w 104775"/>
                    <a:gd name="connsiteY1" fmla="*/ 50864 h 104775"/>
                    <a:gd name="connsiteX2" fmla="*/ 90107 w 104775"/>
                    <a:gd name="connsiteY2" fmla="*/ 28004 h 104775"/>
                    <a:gd name="connsiteX3" fmla="*/ 90107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4"/>
                      </a:moveTo>
                      <a:lnTo>
                        <a:pt x="67247" y="50864"/>
                      </a:lnTo>
                      <a:lnTo>
                        <a:pt x="90107" y="28004"/>
                      </a:lnTo>
                      <a:cubicBezTo>
                        <a:pt x="91974" y="26136"/>
                        <a:pt x="91974" y="23109"/>
                        <a:pt x="90107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66" y="60389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4"/>
                        <a:pt x="99536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7" name="Freeform: Shape 206">
                  <a:extLst>
                    <a:ext uri="{FF2B5EF4-FFF2-40B4-BE49-F238E27FC236}">
                      <a16:creationId xmlns:a16="http://schemas.microsoft.com/office/drawing/2014/main" id="{26D8C91B-0EA5-4536-8FD5-2F42CF1F66D9}"/>
                    </a:ext>
                  </a:extLst>
                </p:cNvPr>
                <p:cNvSpPr/>
                <p:nvPr/>
              </p:nvSpPr>
              <p:spPr>
                <a:xfrm>
                  <a:off x="4789748" y="101430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8" name="Freeform: Shape 207">
                  <a:extLst>
                    <a:ext uri="{FF2B5EF4-FFF2-40B4-BE49-F238E27FC236}">
                      <a16:creationId xmlns:a16="http://schemas.microsoft.com/office/drawing/2014/main" id="{86C083FA-0829-4E57-80F0-5E99FB676493}"/>
                    </a:ext>
                  </a:extLst>
                </p:cNvPr>
                <p:cNvSpPr/>
                <p:nvPr/>
              </p:nvSpPr>
              <p:spPr>
                <a:xfrm>
                  <a:off x="4894619" y="91905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289 h 104775"/>
                    <a:gd name="connsiteX3" fmla="*/ 90011 w 104775"/>
                    <a:gd name="connsiteY3" fmla="*/ 21527 h 104775"/>
                    <a:gd name="connsiteX4" fmla="*/ 83248 w 104775"/>
                    <a:gd name="connsiteY4" fmla="*/ 21527 h 104775"/>
                    <a:gd name="connsiteX5" fmla="*/ 60389 w 104775"/>
                    <a:gd name="connsiteY5" fmla="*/ 44387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6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4251 w 104775"/>
                    <a:gd name="connsiteY31" fmla="*/ 55578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289"/>
                      </a:lnTo>
                      <a:cubicBezTo>
                        <a:pt x="91879" y="26421"/>
                        <a:pt x="91879" y="23394"/>
                        <a:pt x="90011" y="21527"/>
                      </a:cubicBezTo>
                      <a:cubicBezTo>
                        <a:pt x="88143" y="19659"/>
                        <a:pt x="85116" y="19659"/>
                        <a:pt x="83248" y="21527"/>
                      </a:cubicBezTo>
                      <a:lnTo>
                        <a:pt x="60389" y="44387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6" y="60389"/>
                      </a:lnTo>
                      <a:lnTo>
                        <a:pt x="99536" y="60389"/>
                      </a:lnTo>
                      <a:cubicBezTo>
                        <a:pt x="102166" y="60362"/>
                        <a:pt x="104278" y="58208"/>
                        <a:pt x="104251" y="55578"/>
                      </a:cubicBezTo>
                      <a:cubicBezTo>
                        <a:pt x="104224" y="52949"/>
                        <a:pt x="102071" y="50837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09" name="Freeform: Shape 208">
                  <a:extLst>
                    <a:ext uri="{FF2B5EF4-FFF2-40B4-BE49-F238E27FC236}">
                      <a16:creationId xmlns:a16="http://schemas.microsoft.com/office/drawing/2014/main" id="{BF50EA78-AFC2-4073-A435-00C9A72600B2}"/>
                    </a:ext>
                  </a:extLst>
                </p:cNvPr>
                <p:cNvSpPr/>
                <p:nvPr/>
              </p:nvSpPr>
              <p:spPr>
                <a:xfrm>
                  <a:off x="4999394" y="1014308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959 h 104775"/>
                    <a:gd name="connsiteX1" fmla="*/ 67246 w 104775"/>
                    <a:gd name="connsiteY1" fmla="*/ 50959 h 104775"/>
                    <a:gd name="connsiteX2" fmla="*/ 90011 w 104775"/>
                    <a:gd name="connsiteY2" fmla="*/ 28289 h 104775"/>
                    <a:gd name="connsiteX3" fmla="*/ 90011 w 104775"/>
                    <a:gd name="connsiteY3" fmla="*/ 21527 h 104775"/>
                    <a:gd name="connsiteX4" fmla="*/ 83248 w 104775"/>
                    <a:gd name="connsiteY4" fmla="*/ 21527 h 104775"/>
                    <a:gd name="connsiteX5" fmla="*/ 60389 w 104775"/>
                    <a:gd name="connsiteY5" fmla="*/ 44387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6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80 w 104775"/>
                    <a:gd name="connsiteY31" fmla="*/ 55002 h 104775"/>
                    <a:gd name="connsiteX32" fmla="*/ 99536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959"/>
                      </a:moveTo>
                      <a:lnTo>
                        <a:pt x="67246" y="50959"/>
                      </a:lnTo>
                      <a:lnTo>
                        <a:pt x="90011" y="28289"/>
                      </a:lnTo>
                      <a:cubicBezTo>
                        <a:pt x="91879" y="26421"/>
                        <a:pt x="91879" y="23394"/>
                        <a:pt x="90011" y="21527"/>
                      </a:cubicBezTo>
                      <a:cubicBezTo>
                        <a:pt x="88143" y="19659"/>
                        <a:pt x="85116" y="19659"/>
                        <a:pt x="83248" y="21527"/>
                      </a:cubicBezTo>
                      <a:lnTo>
                        <a:pt x="60389" y="44387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6" y="60389"/>
                      </a:lnTo>
                      <a:lnTo>
                        <a:pt x="99536" y="60389"/>
                      </a:lnTo>
                      <a:cubicBezTo>
                        <a:pt x="102140" y="60017"/>
                        <a:pt x="103950" y="57606"/>
                        <a:pt x="103580" y="55002"/>
                      </a:cubicBezTo>
                      <a:cubicBezTo>
                        <a:pt x="103281" y="52905"/>
                        <a:pt x="101633" y="51258"/>
                        <a:pt x="99536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10" name="Freeform: Shape 209">
                  <a:extLst>
                    <a:ext uri="{FF2B5EF4-FFF2-40B4-BE49-F238E27FC236}">
                      <a16:creationId xmlns:a16="http://schemas.microsoft.com/office/drawing/2014/main" id="{787C2174-53D9-4129-9F4F-50F31E3F900C}"/>
                    </a:ext>
                  </a:extLst>
                </p:cNvPr>
                <p:cNvSpPr/>
                <p:nvPr/>
              </p:nvSpPr>
              <p:spPr>
                <a:xfrm>
                  <a:off x="5104264" y="91905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004 h 104775"/>
                    <a:gd name="connsiteX3" fmla="*/ 90011 w 104775"/>
                    <a:gd name="connsiteY3" fmla="*/ 21241 h 104775"/>
                    <a:gd name="connsiteX4" fmla="*/ 83249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441 w 104775"/>
                    <a:gd name="connsiteY30" fmla="*/ 60389 h 104775"/>
                    <a:gd name="connsiteX31" fmla="*/ 104203 w 104775"/>
                    <a:gd name="connsiteY31" fmla="*/ 55626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004"/>
                      </a:lnTo>
                      <a:cubicBezTo>
                        <a:pt x="91879" y="26136"/>
                        <a:pt x="91879" y="23109"/>
                        <a:pt x="90011" y="21241"/>
                      </a:cubicBezTo>
                      <a:cubicBezTo>
                        <a:pt x="88143" y="19373"/>
                        <a:pt x="85116" y="19373"/>
                        <a:pt x="83249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8"/>
                      </a:cubicBezTo>
                      <a:lnTo>
                        <a:pt x="67247" y="60389"/>
                      </a:lnTo>
                      <a:lnTo>
                        <a:pt x="99441" y="60389"/>
                      </a:lnTo>
                      <a:cubicBezTo>
                        <a:pt x="102071" y="60389"/>
                        <a:pt x="104203" y="58256"/>
                        <a:pt x="104203" y="55626"/>
                      </a:cubicBezTo>
                      <a:cubicBezTo>
                        <a:pt x="104203" y="52996"/>
                        <a:pt x="102071" y="50864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11" name="Freeform: Shape 210">
                  <a:extLst>
                    <a:ext uri="{FF2B5EF4-FFF2-40B4-BE49-F238E27FC236}">
                      <a16:creationId xmlns:a16="http://schemas.microsoft.com/office/drawing/2014/main" id="{30189A4B-3DD4-4362-8347-A805C1714B6F}"/>
                    </a:ext>
                  </a:extLst>
                </p:cNvPr>
                <p:cNvSpPr/>
                <p:nvPr/>
              </p:nvSpPr>
              <p:spPr>
                <a:xfrm>
                  <a:off x="5209134" y="101430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12" name="Freeform: Shape 211">
                  <a:extLst>
                    <a:ext uri="{FF2B5EF4-FFF2-40B4-BE49-F238E27FC236}">
                      <a16:creationId xmlns:a16="http://schemas.microsoft.com/office/drawing/2014/main" id="{1A65EF62-0B0C-46C6-B129-F7D53C483DD7}"/>
                    </a:ext>
                  </a:extLst>
                </p:cNvPr>
                <p:cNvSpPr/>
                <p:nvPr/>
              </p:nvSpPr>
              <p:spPr>
                <a:xfrm>
                  <a:off x="5313909" y="919058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4 h 104775"/>
                    <a:gd name="connsiteX1" fmla="*/ 67247 w 104775"/>
                    <a:gd name="connsiteY1" fmla="*/ 50864 h 104775"/>
                    <a:gd name="connsiteX2" fmla="*/ 90106 w 104775"/>
                    <a:gd name="connsiteY2" fmla="*/ 28004 h 104775"/>
                    <a:gd name="connsiteX3" fmla="*/ 90106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4"/>
                      </a:moveTo>
                      <a:lnTo>
                        <a:pt x="67247" y="50864"/>
                      </a:lnTo>
                      <a:lnTo>
                        <a:pt x="90106" y="28004"/>
                      </a:lnTo>
                      <a:cubicBezTo>
                        <a:pt x="91974" y="26136"/>
                        <a:pt x="91974" y="23109"/>
                        <a:pt x="90106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66" y="60389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4"/>
                        <a:pt x="99536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</p:grp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7FCDD371-469D-49C3-B53F-A52C923F58B6}"/>
                  </a:ext>
                </a:extLst>
              </p:cNvPr>
              <p:cNvSpPr/>
              <p:nvPr/>
            </p:nvSpPr>
            <p:spPr>
              <a:xfrm>
                <a:off x="4631830" y="501459"/>
                <a:ext cx="1150000" cy="62249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E8EE4AB9-799F-490F-924E-4D69B3EF1FEC}"/>
                  </a:ext>
                </a:extLst>
              </p:cNvPr>
              <p:cNvSpPr/>
              <p:nvPr/>
            </p:nvSpPr>
            <p:spPr>
              <a:xfrm rot="5400000">
                <a:off x="4343961" y="848270"/>
                <a:ext cx="1265000" cy="68474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B686529E-AF80-4B99-BD58-3E8306EF2F0C}"/>
                  </a:ext>
                </a:extLst>
              </p:cNvPr>
              <p:cNvSpPr/>
              <p:nvPr/>
            </p:nvSpPr>
            <p:spPr>
              <a:xfrm>
                <a:off x="4631830" y="590792"/>
                <a:ext cx="1150000" cy="62249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240521E2-772E-41CC-BCEC-3567B6E08F37}"/>
                  </a:ext>
                </a:extLst>
              </p:cNvPr>
              <p:cNvSpPr/>
              <p:nvPr/>
            </p:nvSpPr>
            <p:spPr>
              <a:xfrm rot="5400000">
                <a:off x="4245694" y="848271"/>
                <a:ext cx="1265000" cy="68474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213" name="Group 212" descr="Xmas Gift Box">
            <a:extLst>
              <a:ext uri="{FF2B5EF4-FFF2-40B4-BE49-F238E27FC236}">
                <a16:creationId xmlns:a16="http://schemas.microsoft.com/office/drawing/2014/main" id="{E00B849B-9C62-4C5F-B437-8747EEF60588}"/>
              </a:ext>
            </a:extLst>
          </p:cNvPr>
          <p:cNvGrpSpPr/>
          <p:nvPr userDrawn="1"/>
        </p:nvGrpSpPr>
        <p:grpSpPr>
          <a:xfrm rot="21445599">
            <a:off x="9228121" y="5346020"/>
            <a:ext cx="2414218" cy="1293609"/>
            <a:chOff x="7087069" y="854696"/>
            <a:chExt cx="1362764" cy="730208"/>
          </a:xfrm>
        </p:grpSpPr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1918D54D-ED01-4DFC-AFCA-7B2C9DC4DE29}"/>
                </a:ext>
              </a:extLst>
            </p:cNvPr>
            <p:cNvSpPr/>
            <p:nvPr/>
          </p:nvSpPr>
          <p:spPr>
            <a:xfrm>
              <a:off x="7087069" y="854696"/>
              <a:ext cx="801300" cy="730208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A8B05ED2-44D9-4618-91D7-5F547AB4829D}"/>
                </a:ext>
              </a:extLst>
            </p:cNvPr>
            <p:cNvGrpSpPr/>
            <p:nvPr/>
          </p:nvGrpSpPr>
          <p:grpSpPr>
            <a:xfrm>
              <a:off x="7276476" y="909351"/>
              <a:ext cx="1173357" cy="609542"/>
              <a:chOff x="7276476" y="909351"/>
              <a:chExt cx="1173357" cy="609542"/>
            </a:xfrm>
          </p:grpSpPr>
          <p:sp>
            <p:nvSpPr>
              <p:cNvPr id="216" name="Rectangle: Rounded Corners 215">
                <a:extLst>
                  <a:ext uri="{FF2B5EF4-FFF2-40B4-BE49-F238E27FC236}">
                    <a16:creationId xmlns:a16="http://schemas.microsoft.com/office/drawing/2014/main" id="{A9F83A59-D4B4-4F00-84D5-276657BFCA55}"/>
                  </a:ext>
                </a:extLst>
              </p:cNvPr>
              <p:cNvSpPr/>
              <p:nvPr/>
            </p:nvSpPr>
            <p:spPr>
              <a:xfrm rot="21127135">
                <a:off x="8396278" y="1292219"/>
                <a:ext cx="45719" cy="20955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7" name="Rectangle: Rounded Corners 216">
                <a:extLst>
                  <a:ext uri="{FF2B5EF4-FFF2-40B4-BE49-F238E27FC236}">
                    <a16:creationId xmlns:a16="http://schemas.microsoft.com/office/drawing/2014/main" id="{18D8B368-0EA9-4E43-9EB0-E91306740F3E}"/>
                  </a:ext>
                </a:extLst>
              </p:cNvPr>
              <p:cNvSpPr/>
              <p:nvPr/>
            </p:nvSpPr>
            <p:spPr>
              <a:xfrm rot="21127135">
                <a:off x="7290634" y="934373"/>
                <a:ext cx="45719" cy="20955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18" name="Rectangle: Rounded Corners 217">
                <a:extLst>
                  <a:ext uri="{FF2B5EF4-FFF2-40B4-BE49-F238E27FC236}">
                    <a16:creationId xmlns:a16="http://schemas.microsoft.com/office/drawing/2014/main" id="{4E8BA8C2-6DD1-4EDC-B03E-4F9C0A790EFD}"/>
                  </a:ext>
                </a:extLst>
              </p:cNvPr>
              <p:cNvSpPr/>
              <p:nvPr/>
            </p:nvSpPr>
            <p:spPr>
              <a:xfrm>
                <a:off x="7292506" y="918062"/>
                <a:ext cx="1150000" cy="593887"/>
              </a:xfrm>
              <a:prstGeom prst="roundRect">
                <a:avLst>
                  <a:gd name="adj" fmla="val 4237"/>
                </a:avLst>
              </a:prstGeom>
              <a:pattFill prst="wdDnDiag">
                <a:fgClr>
                  <a:schemeClr val="accent4"/>
                </a:fgClr>
                <a:bgClr>
                  <a:schemeClr val="accent4">
                    <a:lumMod val="50000"/>
                  </a:schemeClr>
                </a:bgClr>
              </a:patt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grpSp>
            <p:nvGrpSpPr>
              <p:cNvPr id="219" name="Group 218">
                <a:extLst>
                  <a:ext uri="{FF2B5EF4-FFF2-40B4-BE49-F238E27FC236}">
                    <a16:creationId xmlns:a16="http://schemas.microsoft.com/office/drawing/2014/main" id="{0A8A021F-FB78-402E-9E13-709FB206255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0800000">
                <a:off x="7276476" y="909351"/>
                <a:ext cx="1173357" cy="609542"/>
                <a:chOff x="7943966" y="2831650"/>
                <a:chExt cx="2026019" cy="1052484"/>
              </a:xfrm>
            </p:grpSpPr>
            <p:grpSp>
              <p:nvGrpSpPr>
                <p:cNvPr id="220" name="Group 219">
                  <a:extLst>
                    <a:ext uri="{FF2B5EF4-FFF2-40B4-BE49-F238E27FC236}">
                      <a16:creationId xmlns:a16="http://schemas.microsoft.com/office/drawing/2014/main" id="{0DA76F0F-1BB8-450A-8551-1B5495FD8AD2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8205245" y="3293963"/>
                  <a:ext cx="197973" cy="590171"/>
                  <a:chOff x="8634005" y="3151357"/>
                  <a:chExt cx="683455" cy="2037432"/>
                </a:xfrm>
              </p:grpSpPr>
              <p:sp>
                <p:nvSpPr>
                  <p:cNvPr id="274" name="Rectangle: Top Corners Rounded 273">
                    <a:extLst>
                      <a:ext uri="{FF2B5EF4-FFF2-40B4-BE49-F238E27FC236}">
                        <a16:creationId xmlns:a16="http://schemas.microsoft.com/office/drawing/2014/main" id="{E94D2AB8-5B81-471E-9074-072D23B9EA47}"/>
                      </a:ext>
                    </a:extLst>
                  </p:cNvPr>
                  <p:cNvSpPr/>
                  <p:nvPr/>
                </p:nvSpPr>
                <p:spPr>
                  <a:xfrm>
                    <a:off x="8634005" y="3151357"/>
                    <a:ext cx="683455" cy="2031083"/>
                  </a:xfrm>
                  <a:prstGeom prst="round2SameRect">
                    <a:avLst>
                      <a:gd name="adj1" fmla="val 29898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275" name="Group 274">
                    <a:extLst>
                      <a:ext uri="{FF2B5EF4-FFF2-40B4-BE49-F238E27FC236}">
                        <a16:creationId xmlns:a16="http://schemas.microsoft.com/office/drawing/2014/main" id="{4E0C9E86-496E-49A8-9117-1DB2B5DD52D3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09" y="3151357"/>
                    <a:ext cx="541846" cy="2037432"/>
                    <a:chOff x="8701635" y="3151357"/>
                    <a:chExt cx="541846" cy="2037432"/>
                  </a:xfrm>
                </p:grpSpPr>
                <p:cxnSp>
                  <p:nvCxnSpPr>
                    <p:cNvPr id="276" name="Straight Connector 275">
                      <a:extLst>
                        <a:ext uri="{FF2B5EF4-FFF2-40B4-BE49-F238E27FC236}">
                          <a16:creationId xmlns:a16="http://schemas.microsoft.com/office/drawing/2014/main" id="{2B9006E5-43A7-4018-9C22-200B9088AA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81" y="3151357"/>
                      <a:ext cx="0" cy="2031083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7" name="Straight Connector 129">
                      <a:extLst>
                        <a:ext uri="{FF2B5EF4-FFF2-40B4-BE49-F238E27FC236}">
                          <a16:creationId xmlns:a16="http://schemas.microsoft.com/office/drawing/2014/main" id="{473DE8F8-F64D-486B-BA91-E81EA2EE6C0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692443" y="4166898"/>
                      <a:ext cx="2031083" cy="12700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21" name="Group 220">
                  <a:extLst>
                    <a:ext uri="{FF2B5EF4-FFF2-40B4-BE49-F238E27FC236}">
                      <a16:creationId xmlns:a16="http://schemas.microsoft.com/office/drawing/2014/main" id="{4A1B8356-8E4D-470B-8239-791F814E7BA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 rot="16200000">
                  <a:off x="9084588" y="2410522"/>
                  <a:ext cx="197973" cy="1572821"/>
                  <a:chOff x="8634011" y="3151357"/>
                  <a:chExt cx="683455" cy="5429798"/>
                </a:xfrm>
              </p:grpSpPr>
              <p:sp>
                <p:nvSpPr>
                  <p:cNvPr id="270" name="Rectangle: Top Corners Rounded 269">
                    <a:extLst>
                      <a:ext uri="{FF2B5EF4-FFF2-40B4-BE49-F238E27FC236}">
                        <a16:creationId xmlns:a16="http://schemas.microsoft.com/office/drawing/2014/main" id="{AA91D190-3283-4B1C-A871-D9580C41B8DD}"/>
                      </a:ext>
                    </a:extLst>
                  </p:cNvPr>
                  <p:cNvSpPr/>
                  <p:nvPr/>
                </p:nvSpPr>
                <p:spPr>
                  <a:xfrm>
                    <a:off x="8634011" y="3151357"/>
                    <a:ext cx="683455" cy="5429798"/>
                  </a:xfrm>
                  <a:prstGeom prst="round2SameRect">
                    <a:avLst>
                      <a:gd name="adj1" fmla="val 29898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271" name="Group 270">
                    <a:extLst>
                      <a:ext uri="{FF2B5EF4-FFF2-40B4-BE49-F238E27FC236}">
                        <a16:creationId xmlns:a16="http://schemas.microsoft.com/office/drawing/2014/main" id="{355F3576-5319-4F1A-8E92-3CD077783FA2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26" y="3213401"/>
                    <a:ext cx="541823" cy="5367754"/>
                    <a:chOff x="8701652" y="3213401"/>
                    <a:chExt cx="541823" cy="5367754"/>
                  </a:xfrm>
                </p:grpSpPr>
                <p:cxnSp>
                  <p:nvCxnSpPr>
                    <p:cNvPr id="272" name="Straight Connector 271">
                      <a:extLst>
                        <a:ext uri="{FF2B5EF4-FFF2-40B4-BE49-F238E27FC236}">
                          <a16:creationId xmlns:a16="http://schemas.microsoft.com/office/drawing/2014/main" id="{04FE5A7A-8E28-4188-85F8-4E75958D02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75" y="3430869"/>
                      <a:ext cx="0" cy="5150286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3" name="Straight Connector 129">
                      <a:extLst>
                        <a:ext uri="{FF2B5EF4-FFF2-40B4-BE49-F238E27FC236}">
                          <a16:creationId xmlns:a16="http://schemas.microsoft.com/office/drawing/2014/main" id="{886AC281-B5B6-4068-8645-B4FAC1BEF34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025558" y="5889495"/>
                      <a:ext cx="5364892" cy="12703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22" name="Group 221">
                  <a:extLst>
                    <a:ext uri="{FF2B5EF4-FFF2-40B4-BE49-F238E27FC236}">
                      <a16:creationId xmlns:a16="http://schemas.microsoft.com/office/drawing/2014/main" id="{312C2BE4-4068-4658-94A8-C3E8C9A0CB1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8205245" y="2831650"/>
                  <a:ext cx="197973" cy="276550"/>
                  <a:chOff x="8634005" y="3151357"/>
                  <a:chExt cx="683455" cy="2037432"/>
                </a:xfrm>
              </p:grpSpPr>
              <p:sp>
                <p:nvSpPr>
                  <p:cNvPr id="229" name="Rectangle: Top Corners Rounded 228">
                    <a:extLst>
                      <a:ext uri="{FF2B5EF4-FFF2-40B4-BE49-F238E27FC236}">
                        <a16:creationId xmlns:a16="http://schemas.microsoft.com/office/drawing/2014/main" id="{A767A383-E5DE-4C60-9C05-D1B6B5A1D077}"/>
                      </a:ext>
                    </a:extLst>
                  </p:cNvPr>
                  <p:cNvSpPr/>
                  <p:nvPr/>
                </p:nvSpPr>
                <p:spPr>
                  <a:xfrm>
                    <a:off x="8634005" y="3151357"/>
                    <a:ext cx="683455" cy="2031083"/>
                  </a:xfrm>
                  <a:prstGeom prst="round2SameRect">
                    <a:avLst>
                      <a:gd name="adj1" fmla="val 28294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230" name="Group 229">
                    <a:extLst>
                      <a:ext uri="{FF2B5EF4-FFF2-40B4-BE49-F238E27FC236}">
                        <a16:creationId xmlns:a16="http://schemas.microsoft.com/office/drawing/2014/main" id="{F7FF16C0-0521-48F1-95B7-45147B776486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09" y="3151357"/>
                    <a:ext cx="541846" cy="2037432"/>
                    <a:chOff x="8701635" y="3151357"/>
                    <a:chExt cx="541846" cy="2037432"/>
                  </a:xfrm>
                </p:grpSpPr>
                <p:cxnSp>
                  <p:nvCxnSpPr>
                    <p:cNvPr id="231" name="Straight Connector 230">
                      <a:extLst>
                        <a:ext uri="{FF2B5EF4-FFF2-40B4-BE49-F238E27FC236}">
                          <a16:creationId xmlns:a16="http://schemas.microsoft.com/office/drawing/2014/main" id="{998B2AEC-1BD7-42F4-AD1E-4CF053E4BE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81" y="3151357"/>
                      <a:ext cx="0" cy="2031083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Straight Connector 129">
                      <a:extLst>
                        <a:ext uri="{FF2B5EF4-FFF2-40B4-BE49-F238E27FC236}">
                          <a16:creationId xmlns:a16="http://schemas.microsoft.com/office/drawing/2014/main" id="{DB9FFD27-AD36-401D-98A4-A00AECFF08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692443" y="4166898"/>
                      <a:ext cx="2031083" cy="12700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23" name="Group 222">
                  <a:extLst>
                    <a:ext uri="{FF2B5EF4-FFF2-40B4-BE49-F238E27FC236}">
                      <a16:creationId xmlns:a16="http://schemas.microsoft.com/office/drawing/2014/main" id="{B86918AD-D1AC-431B-8198-83FDB65B9581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 rot="16200000">
                  <a:off x="7982823" y="3059088"/>
                  <a:ext cx="197973" cy="275688"/>
                  <a:chOff x="8634005" y="3151357"/>
                  <a:chExt cx="683455" cy="2031083"/>
                </a:xfrm>
              </p:grpSpPr>
              <p:sp>
                <p:nvSpPr>
                  <p:cNvPr id="225" name="Rectangle: Top Corners Rounded 224">
                    <a:extLst>
                      <a:ext uri="{FF2B5EF4-FFF2-40B4-BE49-F238E27FC236}">
                        <a16:creationId xmlns:a16="http://schemas.microsoft.com/office/drawing/2014/main" id="{28C66051-CFCB-412D-A80B-45F8B81D620B}"/>
                      </a:ext>
                    </a:extLst>
                  </p:cNvPr>
                  <p:cNvSpPr/>
                  <p:nvPr/>
                </p:nvSpPr>
                <p:spPr>
                  <a:xfrm>
                    <a:off x="8634005" y="3151357"/>
                    <a:ext cx="683455" cy="2031083"/>
                  </a:xfrm>
                  <a:prstGeom prst="round2SameRect">
                    <a:avLst>
                      <a:gd name="adj1" fmla="val 28294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226" name="Group 225">
                    <a:extLst>
                      <a:ext uri="{FF2B5EF4-FFF2-40B4-BE49-F238E27FC236}">
                        <a16:creationId xmlns:a16="http://schemas.microsoft.com/office/drawing/2014/main" id="{C6DD9BFC-E43F-4BE3-B15F-9E01931A1029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08" y="3211928"/>
                    <a:ext cx="541850" cy="1868502"/>
                    <a:chOff x="8701634" y="3211928"/>
                    <a:chExt cx="541850" cy="1868502"/>
                  </a:xfrm>
                </p:grpSpPr>
                <p:cxnSp>
                  <p:nvCxnSpPr>
                    <p:cNvPr id="227" name="Straight Connector 226">
                      <a:extLst>
                        <a:ext uri="{FF2B5EF4-FFF2-40B4-BE49-F238E27FC236}">
                          <a16:creationId xmlns:a16="http://schemas.microsoft.com/office/drawing/2014/main" id="{E75728FB-E206-4904-9092-4B21BCF8CBC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84" y="3211928"/>
                      <a:ext cx="0" cy="1831828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8" name="Straight Connector 129">
                      <a:extLst>
                        <a:ext uri="{FF2B5EF4-FFF2-40B4-BE49-F238E27FC236}">
                          <a16:creationId xmlns:a16="http://schemas.microsoft.com/office/drawing/2014/main" id="{7023841A-B364-4B0A-8E51-B44EA6DA33F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792069" y="4158162"/>
                      <a:ext cx="1831833" cy="12703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24" name="Rectangle: Rounded Corners 223">
                  <a:extLst>
                    <a:ext uri="{FF2B5EF4-FFF2-40B4-BE49-F238E27FC236}">
                      <a16:creationId xmlns:a16="http://schemas.microsoft.com/office/drawing/2014/main" id="{092FA763-2706-4CAE-99A0-47372F685809}"/>
                    </a:ext>
                  </a:extLst>
                </p:cNvPr>
                <p:cNvSpPr/>
                <p:nvPr/>
              </p:nvSpPr>
              <p:spPr>
                <a:xfrm>
                  <a:off x="8165956" y="3057894"/>
                  <a:ext cx="276550" cy="28223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3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  <a:effectLst>
                  <a:outerShdw blurRad="127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noProof="0"/>
                </a:p>
              </p:txBody>
            </p:sp>
          </p:grpSp>
        </p:grpSp>
      </p:grpSp>
      <p:grpSp>
        <p:nvGrpSpPr>
          <p:cNvPr id="278" name="Group 277" descr="Xmas Gift Box">
            <a:extLst>
              <a:ext uri="{FF2B5EF4-FFF2-40B4-BE49-F238E27FC236}">
                <a16:creationId xmlns:a16="http://schemas.microsoft.com/office/drawing/2014/main" id="{8232E862-8CFD-4E51-AEE1-EA4DC0874969}"/>
              </a:ext>
            </a:extLst>
          </p:cNvPr>
          <p:cNvGrpSpPr/>
          <p:nvPr userDrawn="1"/>
        </p:nvGrpSpPr>
        <p:grpSpPr>
          <a:xfrm rot="702408">
            <a:off x="9836842" y="3164599"/>
            <a:ext cx="2363085" cy="2309749"/>
            <a:chOff x="5582000" y="1521539"/>
            <a:chExt cx="1333900" cy="1303794"/>
          </a:xfrm>
        </p:grpSpPr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DD740187-1DEF-4079-ADD2-3FB87E66F038}"/>
                </a:ext>
              </a:extLst>
            </p:cNvPr>
            <p:cNvSpPr/>
            <p:nvPr/>
          </p:nvSpPr>
          <p:spPr>
            <a:xfrm>
              <a:off x="5582000" y="1521539"/>
              <a:ext cx="1081801" cy="1303794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80" name="Rectangle: Rounded Corners 174">
              <a:extLst>
                <a:ext uri="{FF2B5EF4-FFF2-40B4-BE49-F238E27FC236}">
                  <a16:creationId xmlns:a16="http://schemas.microsoft.com/office/drawing/2014/main" id="{3757C981-A36D-450A-B86C-1FD8DF3269B7}"/>
                </a:ext>
              </a:extLst>
            </p:cNvPr>
            <p:cNvSpPr/>
            <p:nvPr/>
          </p:nvSpPr>
          <p:spPr>
            <a:xfrm>
              <a:off x="5825788" y="1580803"/>
              <a:ext cx="1080000" cy="1080000"/>
            </a:xfrm>
            <a:prstGeom prst="ellipse">
              <a:avLst/>
            </a:prstGeom>
            <a:pattFill prst="pct90">
              <a:fgClr>
                <a:srgbClr val="2B2829"/>
              </a:fgClr>
              <a:bgClr>
                <a:srgbClr val="9E9388"/>
              </a:bgClr>
            </a:pattFill>
            <a:ln>
              <a:noFill/>
            </a:ln>
            <a:effectLst/>
            <a:scene3d>
              <a:camera prst="orthographicFront"/>
              <a:lightRig rig="threePt" dir="t">
                <a:rot lat="0" lon="0" rev="10200000"/>
              </a:lightRig>
            </a:scene3d>
            <a:sp3d>
              <a:bevelT w="444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28B951E0-2F45-45B0-9D8E-87B7C19A6D09}"/>
                </a:ext>
              </a:extLst>
            </p:cNvPr>
            <p:cNvGrpSpPr/>
            <p:nvPr/>
          </p:nvGrpSpPr>
          <p:grpSpPr>
            <a:xfrm>
              <a:off x="5810987" y="2062589"/>
              <a:ext cx="1104913" cy="114655"/>
              <a:chOff x="5823527" y="2062589"/>
              <a:chExt cx="913151" cy="114655"/>
            </a:xfrm>
          </p:grpSpPr>
          <p:sp>
            <p:nvSpPr>
              <p:cNvPr id="288" name="Rectangle 287">
                <a:extLst>
                  <a:ext uri="{FF2B5EF4-FFF2-40B4-BE49-F238E27FC236}">
                    <a16:creationId xmlns:a16="http://schemas.microsoft.com/office/drawing/2014/main" id="{C0B7D455-8874-4EBC-BBA5-582A8893019D}"/>
                  </a:ext>
                </a:extLst>
              </p:cNvPr>
              <p:cNvSpPr/>
              <p:nvPr/>
            </p:nvSpPr>
            <p:spPr>
              <a:xfrm rot="5400000">
                <a:off x="6223906" y="1664472"/>
                <a:ext cx="114655" cy="910889"/>
              </a:xfrm>
              <a:prstGeom prst="rect">
                <a:avLst/>
              </a:prstGeom>
              <a:gradFill>
                <a:gsLst>
                  <a:gs pos="30000">
                    <a:schemeClr val="accent3"/>
                  </a:gs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/>
              </a:p>
            </p:txBody>
          </p: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78962DAD-914F-4E4B-AA5C-45726F41DE9B}"/>
                  </a:ext>
                </a:extLst>
              </p:cNvPr>
              <p:cNvGrpSpPr/>
              <p:nvPr/>
            </p:nvGrpSpPr>
            <p:grpSpPr>
              <a:xfrm rot="5400000">
                <a:off x="6229457" y="1668541"/>
                <a:ext cx="90883" cy="902744"/>
                <a:chOff x="8701652" y="3213401"/>
                <a:chExt cx="541753" cy="5381238"/>
              </a:xfrm>
            </p:grpSpPr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9CE62F69-0EFF-4FE9-AE68-414AA16CE6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43405" y="3229743"/>
                  <a:ext cx="0" cy="536489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129">
                  <a:extLst>
                    <a:ext uri="{FF2B5EF4-FFF2-40B4-BE49-F238E27FC236}">
                      <a16:creationId xmlns:a16="http://schemas.microsoft.com/office/drawing/2014/main" id="{E444D4E9-A758-468F-8E7F-3B9EF09ADA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025558" y="5889495"/>
                  <a:ext cx="5364892" cy="1270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E497A64F-1639-4292-A9C2-9C45A75A52A5}"/>
                </a:ext>
              </a:extLst>
            </p:cNvPr>
            <p:cNvGrpSpPr/>
            <p:nvPr/>
          </p:nvGrpSpPr>
          <p:grpSpPr>
            <a:xfrm rot="16200000">
              <a:off x="5813331" y="2068357"/>
              <a:ext cx="1104913" cy="114655"/>
              <a:chOff x="5823527" y="2062589"/>
              <a:chExt cx="913151" cy="114655"/>
            </a:xfrm>
          </p:grpSpPr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C8221846-24CA-407C-A85B-2A81303A1B9E}"/>
                  </a:ext>
                </a:extLst>
              </p:cNvPr>
              <p:cNvSpPr/>
              <p:nvPr/>
            </p:nvSpPr>
            <p:spPr>
              <a:xfrm rot="5400000">
                <a:off x="6223906" y="1664472"/>
                <a:ext cx="114655" cy="910889"/>
              </a:xfrm>
              <a:prstGeom prst="rect">
                <a:avLst/>
              </a:prstGeom>
              <a:gradFill>
                <a:gsLst>
                  <a:gs pos="30000">
                    <a:schemeClr val="accent3"/>
                  </a:gs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B3F5ADB2-D3AC-4E79-B7CD-DA7527CC3E9D}"/>
                  </a:ext>
                </a:extLst>
              </p:cNvPr>
              <p:cNvGrpSpPr/>
              <p:nvPr/>
            </p:nvGrpSpPr>
            <p:grpSpPr>
              <a:xfrm rot="5400000">
                <a:off x="6229457" y="1668541"/>
                <a:ext cx="90883" cy="902744"/>
                <a:chOff x="8701652" y="3213401"/>
                <a:chExt cx="541753" cy="5381238"/>
              </a:xfrm>
            </p:grpSpPr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42A3C414-B81A-4CDB-9363-96787A1E77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43405" y="3229743"/>
                  <a:ext cx="0" cy="536489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129">
                  <a:extLst>
                    <a:ext uri="{FF2B5EF4-FFF2-40B4-BE49-F238E27FC236}">
                      <a16:creationId xmlns:a16="http://schemas.microsoft.com/office/drawing/2014/main" id="{EF4F9586-39C0-4A3C-813C-B04C272EEE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025558" y="5889495"/>
                  <a:ext cx="5364892" cy="1270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3" name="Star: 7 Points 282">
              <a:extLst>
                <a:ext uri="{FF2B5EF4-FFF2-40B4-BE49-F238E27FC236}">
                  <a16:creationId xmlns:a16="http://schemas.microsoft.com/office/drawing/2014/main" id="{7ABB0D1B-7414-4B83-8186-2C10FC0E47B7}"/>
                </a:ext>
              </a:extLst>
            </p:cNvPr>
            <p:cNvSpPr/>
            <p:nvPr/>
          </p:nvSpPr>
          <p:spPr>
            <a:xfrm rot="11307422">
              <a:off x="6247565" y="2006391"/>
              <a:ext cx="234494" cy="239313"/>
            </a:xfrm>
            <a:prstGeom prst="star7">
              <a:avLst/>
            </a:prstGeom>
            <a:gradFill>
              <a:gsLst>
                <a:gs pos="3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27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</p:grpSp>
      <p:grpSp>
        <p:nvGrpSpPr>
          <p:cNvPr id="292" name="Group 291" descr="Xmas Gift Box">
            <a:extLst>
              <a:ext uri="{FF2B5EF4-FFF2-40B4-BE49-F238E27FC236}">
                <a16:creationId xmlns:a16="http://schemas.microsoft.com/office/drawing/2014/main" id="{2EE55D3A-BE6C-41D4-8C94-2EA64DFCCB28}"/>
              </a:ext>
            </a:extLst>
          </p:cNvPr>
          <p:cNvGrpSpPr/>
          <p:nvPr userDrawn="1"/>
        </p:nvGrpSpPr>
        <p:grpSpPr>
          <a:xfrm rot="179007">
            <a:off x="7608670" y="3159783"/>
            <a:ext cx="2631383" cy="2082743"/>
            <a:chOff x="5498654" y="359964"/>
            <a:chExt cx="1485346" cy="1175654"/>
          </a:xfrm>
        </p:grpSpPr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13C7DAA1-973C-4D06-B635-08547FBC115C}"/>
                </a:ext>
              </a:extLst>
            </p:cNvPr>
            <p:cNvSpPr/>
            <p:nvPr/>
          </p:nvSpPr>
          <p:spPr>
            <a:xfrm>
              <a:off x="5498654" y="359964"/>
              <a:ext cx="801300" cy="117565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94" name="Rectangle: Rounded Corners 293">
              <a:extLst>
                <a:ext uri="{FF2B5EF4-FFF2-40B4-BE49-F238E27FC236}">
                  <a16:creationId xmlns:a16="http://schemas.microsoft.com/office/drawing/2014/main" id="{03ECFE49-7A28-491E-9C56-666868DB54D2}"/>
                </a:ext>
              </a:extLst>
            </p:cNvPr>
            <p:cNvSpPr/>
            <p:nvPr/>
          </p:nvSpPr>
          <p:spPr>
            <a:xfrm>
              <a:off x="5834000" y="361950"/>
              <a:ext cx="1150000" cy="1150000"/>
            </a:xfrm>
            <a:prstGeom prst="roundRect">
              <a:avLst>
                <a:gd name="adj" fmla="val 2794"/>
              </a:avLst>
            </a:prstGeom>
            <a:pattFill prst="dkVert">
              <a:fgClr>
                <a:schemeClr val="accent3"/>
              </a:fgClr>
              <a:bgClr>
                <a:schemeClr val="accent3">
                  <a:lumMod val="75000"/>
                </a:schemeClr>
              </a:bgClr>
            </a:patt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3350" h="31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95" name="Graphic 15">
              <a:extLst>
                <a:ext uri="{FF2B5EF4-FFF2-40B4-BE49-F238E27FC236}">
                  <a16:creationId xmlns:a16="http://schemas.microsoft.com/office/drawing/2014/main" id="{FCF62167-EDD8-4DC0-BE51-56B98F58D8CA}"/>
                </a:ext>
              </a:extLst>
            </p:cNvPr>
            <p:cNvSpPr/>
            <p:nvPr/>
          </p:nvSpPr>
          <p:spPr>
            <a:xfrm>
              <a:off x="5837585" y="727446"/>
              <a:ext cx="664728" cy="721655"/>
            </a:xfrm>
            <a:custGeom>
              <a:avLst/>
              <a:gdLst>
                <a:gd name="connsiteX0" fmla="*/ 100121 w 549361"/>
                <a:gd name="connsiteY0" fmla="*/ 256461 h 596408"/>
                <a:gd name="connsiteX1" fmla="*/ 173224 w 549361"/>
                <a:gd name="connsiteY1" fmla="*/ 231128 h 596408"/>
                <a:gd name="connsiteX2" fmla="*/ 112425 w 549361"/>
                <a:gd name="connsiteY2" fmla="*/ 186977 h 596408"/>
                <a:gd name="connsiteX3" fmla="*/ 205071 w 549361"/>
                <a:gd name="connsiteY3" fmla="*/ 152234 h 596408"/>
                <a:gd name="connsiteX4" fmla="*/ 168158 w 549361"/>
                <a:gd name="connsiteY4" fmla="*/ 124730 h 596408"/>
                <a:gd name="connsiteX5" fmla="*/ 274556 w 549361"/>
                <a:gd name="connsiteY5" fmla="*/ 9646 h 596408"/>
                <a:gd name="connsiteX6" fmla="*/ 381678 w 549361"/>
                <a:gd name="connsiteY6" fmla="*/ 124730 h 596408"/>
                <a:gd name="connsiteX7" fmla="*/ 344764 w 549361"/>
                <a:gd name="connsiteY7" fmla="*/ 152234 h 596408"/>
                <a:gd name="connsiteX8" fmla="*/ 437410 w 549361"/>
                <a:gd name="connsiteY8" fmla="*/ 186977 h 596408"/>
                <a:gd name="connsiteX9" fmla="*/ 376611 w 549361"/>
                <a:gd name="connsiteY9" fmla="*/ 231128 h 596408"/>
                <a:gd name="connsiteX10" fmla="*/ 448991 w 549361"/>
                <a:gd name="connsiteY10" fmla="*/ 256461 h 596408"/>
                <a:gd name="connsiteX11" fmla="*/ 371545 w 549361"/>
                <a:gd name="connsiteY11" fmla="*/ 311470 h 596408"/>
                <a:gd name="connsiteX12" fmla="*/ 540189 w 549361"/>
                <a:gd name="connsiteY12" fmla="*/ 386744 h 596408"/>
                <a:gd name="connsiteX13" fmla="*/ 304232 w 549361"/>
                <a:gd name="connsiteY13" fmla="*/ 503276 h 596408"/>
                <a:gd name="connsiteX14" fmla="*/ 304232 w 549361"/>
                <a:gd name="connsiteY14" fmla="*/ 587236 h 596408"/>
                <a:gd name="connsiteX15" fmla="*/ 245604 w 549361"/>
                <a:gd name="connsiteY15" fmla="*/ 587236 h 596408"/>
                <a:gd name="connsiteX16" fmla="*/ 245604 w 549361"/>
                <a:gd name="connsiteY16" fmla="*/ 503276 h 596408"/>
                <a:gd name="connsiteX17" fmla="*/ 9646 w 549361"/>
                <a:gd name="connsiteY17" fmla="*/ 386744 h 596408"/>
                <a:gd name="connsiteX18" fmla="*/ 178291 w 549361"/>
                <a:gd name="connsiteY18" fmla="*/ 311470 h 596408"/>
                <a:gd name="connsiteX19" fmla="*/ 100121 w 549361"/>
                <a:gd name="connsiteY19" fmla="*/ 256461 h 596408"/>
                <a:gd name="connsiteX20" fmla="*/ 172501 w 549361"/>
                <a:gd name="connsiteY20" fmla="*/ 176843 h 596408"/>
                <a:gd name="connsiteX21" fmla="*/ 177567 w 549361"/>
                <a:gd name="connsiteY21" fmla="*/ 192043 h 596408"/>
                <a:gd name="connsiteX22" fmla="*/ 192767 w 549361"/>
                <a:gd name="connsiteY22" fmla="*/ 192043 h 596408"/>
                <a:gd name="connsiteX23" fmla="*/ 180462 w 549361"/>
                <a:gd name="connsiteY23" fmla="*/ 200729 h 596408"/>
                <a:gd name="connsiteX24" fmla="*/ 184805 w 549361"/>
                <a:gd name="connsiteY24" fmla="*/ 215928 h 596408"/>
                <a:gd name="connsiteX25" fmla="*/ 172501 w 549361"/>
                <a:gd name="connsiteY25" fmla="*/ 206519 h 596408"/>
                <a:gd name="connsiteX26" fmla="*/ 160196 w 549361"/>
                <a:gd name="connsiteY26" fmla="*/ 215928 h 596408"/>
                <a:gd name="connsiteX27" fmla="*/ 164539 w 549361"/>
                <a:gd name="connsiteY27" fmla="*/ 200729 h 596408"/>
                <a:gd name="connsiteX28" fmla="*/ 152234 w 549361"/>
                <a:gd name="connsiteY28" fmla="*/ 192043 h 596408"/>
                <a:gd name="connsiteX29" fmla="*/ 167434 w 549361"/>
                <a:gd name="connsiteY29" fmla="*/ 192043 h 596408"/>
                <a:gd name="connsiteX30" fmla="*/ 172501 w 549361"/>
                <a:gd name="connsiteY30" fmla="*/ 176843 h 596408"/>
                <a:gd name="connsiteX31" fmla="*/ 273832 w 549361"/>
                <a:gd name="connsiteY31" fmla="*/ 105187 h 596408"/>
                <a:gd name="connsiteX32" fmla="*/ 278899 w 549361"/>
                <a:gd name="connsiteY32" fmla="*/ 120387 h 596408"/>
                <a:gd name="connsiteX33" fmla="*/ 294098 w 549361"/>
                <a:gd name="connsiteY33" fmla="*/ 120387 h 596408"/>
                <a:gd name="connsiteX34" fmla="*/ 281794 w 549361"/>
                <a:gd name="connsiteY34" fmla="*/ 129073 h 596408"/>
                <a:gd name="connsiteX35" fmla="*/ 286860 w 549361"/>
                <a:gd name="connsiteY35" fmla="*/ 144272 h 596408"/>
                <a:gd name="connsiteX36" fmla="*/ 273832 w 549361"/>
                <a:gd name="connsiteY36" fmla="*/ 134863 h 596408"/>
                <a:gd name="connsiteX37" fmla="*/ 261528 w 549361"/>
                <a:gd name="connsiteY37" fmla="*/ 144272 h 596408"/>
                <a:gd name="connsiteX38" fmla="*/ 266594 w 549361"/>
                <a:gd name="connsiteY38" fmla="*/ 129073 h 596408"/>
                <a:gd name="connsiteX39" fmla="*/ 253566 w 549361"/>
                <a:gd name="connsiteY39" fmla="*/ 120387 h 596408"/>
                <a:gd name="connsiteX40" fmla="*/ 269489 w 549361"/>
                <a:gd name="connsiteY40" fmla="*/ 120387 h 596408"/>
                <a:gd name="connsiteX41" fmla="*/ 273832 w 549361"/>
                <a:gd name="connsiteY41" fmla="*/ 105187 h 596408"/>
                <a:gd name="connsiteX42" fmla="*/ 274556 w 549361"/>
                <a:gd name="connsiteY42" fmla="*/ 186977 h 596408"/>
                <a:gd name="connsiteX43" fmla="*/ 290479 w 549361"/>
                <a:gd name="connsiteY43" fmla="*/ 236195 h 596408"/>
                <a:gd name="connsiteX44" fmla="*/ 342593 w 549361"/>
                <a:gd name="connsiteY44" fmla="*/ 236195 h 596408"/>
                <a:gd name="connsiteX45" fmla="*/ 300613 w 549361"/>
                <a:gd name="connsiteY45" fmla="*/ 266594 h 596408"/>
                <a:gd name="connsiteX46" fmla="*/ 316536 w 549361"/>
                <a:gd name="connsiteY46" fmla="*/ 315812 h 596408"/>
                <a:gd name="connsiteX47" fmla="*/ 274556 w 549361"/>
                <a:gd name="connsiteY47" fmla="*/ 284689 h 596408"/>
                <a:gd name="connsiteX48" fmla="*/ 233299 w 549361"/>
                <a:gd name="connsiteY48" fmla="*/ 315812 h 596408"/>
                <a:gd name="connsiteX49" fmla="*/ 249223 w 549361"/>
                <a:gd name="connsiteY49" fmla="*/ 266594 h 596408"/>
                <a:gd name="connsiteX50" fmla="*/ 207243 w 549361"/>
                <a:gd name="connsiteY50" fmla="*/ 236195 h 596408"/>
                <a:gd name="connsiteX51" fmla="*/ 258632 w 549361"/>
                <a:gd name="connsiteY51" fmla="*/ 236195 h 596408"/>
                <a:gd name="connsiteX52" fmla="*/ 274556 w 549361"/>
                <a:gd name="connsiteY52" fmla="*/ 186977 h 596408"/>
                <a:gd name="connsiteX53" fmla="*/ 376611 w 549361"/>
                <a:gd name="connsiteY53" fmla="*/ 176843 h 596408"/>
                <a:gd name="connsiteX54" fmla="*/ 381678 w 549361"/>
                <a:gd name="connsiteY54" fmla="*/ 192043 h 596408"/>
                <a:gd name="connsiteX55" fmla="*/ 397601 w 549361"/>
                <a:gd name="connsiteY55" fmla="*/ 192043 h 596408"/>
                <a:gd name="connsiteX56" fmla="*/ 384573 w 549361"/>
                <a:gd name="connsiteY56" fmla="*/ 200729 h 596408"/>
                <a:gd name="connsiteX57" fmla="*/ 389640 w 549361"/>
                <a:gd name="connsiteY57" fmla="*/ 215928 h 596408"/>
                <a:gd name="connsiteX58" fmla="*/ 376611 w 549361"/>
                <a:gd name="connsiteY58" fmla="*/ 206519 h 596408"/>
                <a:gd name="connsiteX59" fmla="*/ 364307 w 549361"/>
                <a:gd name="connsiteY59" fmla="*/ 215928 h 596408"/>
                <a:gd name="connsiteX60" fmla="*/ 369373 w 549361"/>
                <a:gd name="connsiteY60" fmla="*/ 200729 h 596408"/>
                <a:gd name="connsiteX61" fmla="*/ 356345 w 549361"/>
                <a:gd name="connsiteY61" fmla="*/ 192043 h 596408"/>
                <a:gd name="connsiteX62" fmla="*/ 372268 w 549361"/>
                <a:gd name="connsiteY62" fmla="*/ 192043 h 596408"/>
                <a:gd name="connsiteX63" fmla="*/ 376611 w 549361"/>
                <a:gd name="connsiteY63" fmla="*/ 176843 h 596408"/>
                <a:gd name="connsiteX64" fmla="*/ 164539 w 549361"/>
                <a:gd name="connsiteY64" fmla="*/ 244880 h 596408"/>
                <a:gd name="connsiteX65" fmla="*/ 168882 w 549361"/>
                <a:gd name="connsiteY65" fmla="*/ 260080 h 596408"/>
                <a:gd name="connsiteX66" fmla="*/ 184805 w 549361"/>
                <a:gd name="connsiteY66" fmla="*/ 260080 h 596408"/>
                <a:gd name="connsiteX67" fmla="*/ 172501 w 549361"/>
                <a:gd name="connsiteY67" fmla="*/ 268766 h 596408"/>
                <a:gd name="connsiteX68" fmla="*/ 176843 w 549361"/>
                <a:gd name="connsiteY68" fmla="*/ 283965 h 596408"/>
                <a:gd name="connsiteX69" fmla="*/ 164539 w 549361"/>
                <a:gd name="connsiteY69" fmla="*/ 274556 h 596408"/>
                <a:gd name="connsiteX70" fmla="*/ 152234 w 549361"/>
                <a:gd name="connsiteY70" fmla="*/ 283965 h 596408"/>
                <a:gd name="connsiteX71" fmla="*/ 156577 w 549361"/>
                <a:gd name="connsiteY71" fmla="*/ 268766 h 596408"/>
                <a:gd name="connsiteX72" fmla="*/ 144272 w 549361"/>
                <a:gd name="connsiteY72" fmla="*/ 260080 h 596408"/>
                <a:gd name="connsiteX73" fmla="*/ 159472 w 549361"/>
                <a:gd name="connsiteY73" fmla="*/ 260080 h 596408"/>
                <a:gd name="connsiteX74" fmla="*/ 164539 w 549361"/>
                <a:gd name="connsiteY74" fmla="*/ 244880 h 596408"/>
                <a:gd name="connsiteX75" fmla="*/ 385297 w 549361"/>
                <a:gd name="connsiteY75" fmla="*/ 244880 h 596408"/>
                <a:gd name="connsiteX76" fmla="*/ 390363 w 549361"/>
                <a:gd name="connsiteY76" fmla="*/ 260080 h 596408"/>
                <a:gd name="connsiteX77" fmla="*/ 405563 w 549361"/>
                <a:gd name="connsiteY77" fmla="*/ 260080 h 596408"/>
                <a:gd name="connsiteX78" fmla="*/ 393259 w 549361"/>
                <a:gd name="connsiteY78" fmla="*/ 268766 h 596408"/>
                <a:gd name="connsiteX79" fmla="*/ 398325 w 549361"/>
                <a:gd name="connsiteY79" fmla="*/ 283965 h 596408"/>
                <a:gd name="connsiteX80" fmla="*/ 385297 w 549361"/>
                <a:gd name="connsiteY80" fmla="*/ 274556 h 596408"/>
                <a:gd name="connsiteX81" fmla="*/ 372992 w 549361"/>
                <a:gd name="connsiteY81" fmla="*/ 283965 h 596408"/>
                <a:gd name="connsiteX82" fmla="*/ 378059 w 549361"/>
                <a:gd name="connsiteY82" fmla="*/ 268766 h 596408"/>
                <a:gd name="connsiteX83" fmla="*/ 365030 w 549361"/>
                <a:gd name="connsiteY83" fmla="*/ 260080 h 596408"/>
                <a:gd name="connsiteX84" fmla="*/ 380954 w 549361"/>
                <a:gd name="connsiteY84" fmla="*/ 260080 h 596408"/>
                <a:gd name="connsiteX85" fmla="*/ 385297 w 549361"/>
                <a:gd name="connsiteY85" fmla="*/ 244880 h 596408"/>
                <a:gd name="connsiteX86" fmla="*/ 158748 w 549361"/>
                <a:gd name="connsiteY86" fmla="*/ 359964 h 596408"/>
                <a:gd name="connsiteX87" fmla="*/ 168882 w 549361"/>
                <a:gd name="connsiteY87" fmla="*/ 391811 h 596408"/>
                <a:gd name="connsiteX88" fmla="*/ 202900 w 549361"/>
                <a:gd name="connsiteY88" fmla="*/ 391811 h 596408"/>
                <a:gd name="connsiteX89" fmla="*/ 175396 w 549361"/>
                <a:gd name="connsiteY89" fmla="*/ 411354 h 596408"/>
                <a:gd name="connsiteX90" fmla="*/ 186253 w 549361"/>
                <a:gd name="connsiteY90" fmla="*/ 443201 h 596408"/>
                <a:gd name="connsiteX91" fmla="*/ 158748 w 549361"/>
                <a:gd name="connsiteY91" fmla="*/ 423658 h 596408"/>
                <a:gd name="connsiteX92" fmla="*/ 131244 w 549361"/>
                <a:gd name="connsiteY92" fmla="*/ 443201 h 596408"/>
                <a:gd name="connsiteX93" fmla="*/ 142101 w 549361"/>
                <a:gd name="connsiteY93" fmla="*/ 411354 h 596408"/>
                <a:gd name="connsiteX94" fmla="*/ 114597 w 549361"/>
                <a:gd name="connsiteY94" fmla="*/ 391811 h 596408"/>
                <a:gd name="connsiteX95" fmla="*/ 148615 w 549361"/>
                <a:gd name="connsiteY95" fmla="*/ 391811 h 596408"/>
                <a:gd name="connsiteX96" fmla="*/ 158748 w 549361"/>
                <a:gd name="connsiteY96" fmla="*/ 359964 h 596408"/>
                <a:gd name="connsiteX97" fmla="*/ 407011 w 549361"/>
                <a:gd name="connsiteY97" fmla="*/ 359964 h 596408"/>
                <a:gd name="connsiteX98" fmla="*/ 417144 w 549361"/>
                <a:gd name="connsiteY98" fmla="*/ 391811 h 596408"/>
                <a:gd name="connsiteX99" fmla="*/ 451162 w 549361"/>
                <a:gd name="connsiteY99" fmla="*/ 391811 h 596408"/>
                <a:gd name="connsiteX100" fmla="*/ 423658 w 549361"/>
                <a:gd name="connsiteY100" fmla="*/ 411354 h 596408"/>
                <a:gd name="connsiteX101" fmla="*/ 433791 w 549361"/>
                <a:gd name="connsiteY101" fmla="*/ 443201 h 596408"/>
                <a:gd name="connsiteX102" fmla="*/ 407011 w 549361"/>
                <a:gd name="connsiteY102" fmla="*/ 423658 h 596408"/>
                <a:gd name="connsiteX103" fmla="*/ 379506 w 549361"/>
                <a:gd name="connsiteY103" fmla="*/ 443201 h 596408"/>
                <a:gd name="connsiteX104" fmla="*/ 390363 w 549361"/>
                <a:gd name="connsiteY104" fmla="*/ 411354 h 596408"/>
                <a:gd name="connsiteX105" fmla="*/ 362859 w 549361"/>
                <a:gd name="connsiteY105" fmla="*/ 391811 h 596408"/>
                <a:gd name="connsiteX106" fmla="*/ 396154 w 549361"/>
                <a:gd name="connsiteY106" fmla="*/ 391811 h 596408"/>
                <a:gd name="connsiteX107" fmla="*/ 407011 w 549361"/>
                <a:gd name="connsiteY107" fmla="*/ 359964 h 596408"/>
                <a:gd name="connsiteX108" fmla="*/ 274556 w 549361"/>
                <a:gd name="connsiteY108" fmla="*/ 378783 h 596408"/>
                <a:gd name="connsiteX109" fmla="*/ 285413 w 549361"/>
                <a:gd name="connsiteY109" fmla="*/ 411354 h 596408"/>
                <a:gd name="connsiteX110" fmla="*/ 318707 w 549361"/>
                <a:gd name="connsiteY110" fmla="*/ 411354 h 596408"/>
                <a:gd name="connsiteX111" fmla="*/ 291203 w 549361"/>
                <a:gd name="connsiteY111" fmla="*/ 430896 h 596408"/>
                <a:gd name="connsiteX112" fmla="*/ 302060 w 549361"/>
                <a:gd name="connsiteY112" fmla="*/ 462743 h 596408"/>
                <a:gd name="connsiteX113" fmla="*/ 274556 w 549361"/>
                <a:gd name="connsiteY113" fmla="*/ 443201 h 596408"/>
                <a:gd name="connsiteX114" fmla="*/ 247775 w 549361"/>
                <a:gd name="connsiteY114" fmla="*/ 462743 h 596408"/>
                <a:gd name="connsiteX115" fmla="*/ 257909 w 549361"/>
                <a:gd name="connsiteY115" fmla="*/ 430896 h 596408"/>
                <a:gd name="connsiteX116" fmla="*/ 231128 w 549361"/>
                <a:gd name="connsiteY116" fmla="*/ 411354 h 596408"/>
                <a:gd name="connsiteX117" fmla="*/ 264423 w 549361"/>
                <a:gd name="connsiteY117" fmla="*/ 411354 h 596408"/>
                <a:gd name="connsiteX118" fmla="*/ 274556 w 549361"/>
                <a:gd name="connsiteY118" fmla="*/ 378783 h 596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549361" h="596408">
                  <a:moveTo>
                    <a:pt x="100121" y="256461"/>
                  </a:moveTo>
                  <a:cubicBezTo>
                    <a:pt x="126901" y="250671"/>
                    <a:pt x="151510" y="242709"/>
                    <a:pt x="173224" y="231128"/>
                  </a:cubicBezTo>
                  <a:cubicBezTo>
                    <a:pt x="154406" y="219547"/>
                    <a:pt x="135587" y="205071"/>
                    <a:pt x="112425" y="186977"/>
                  </a:cubicBezTo>
                  <a:cubicBezTo>
                    <a:pt x="151510" y="181910"/>
                    <a:pt x="181910" y="170329"/>
                    <a:pt x="205071" y="152234"/>
                  </a:cubicBezTo>
                  <a:cubicBezTo>
                    <a:pt x="193491" y="144996"/>
                    <a:pt x="181910" y="135587"/>
                    <a:pt x="168158" y="124730"/>
                  </a:cubicBezTo>
                  <a:cubicBezTo>
                    <a:pt x="236918" y="116768"/>
                    <a:pt x="261528" y="76236"/>
                    <a:pt x="274556" y="9646"/>
                  </a:cubicBezTo>
                  <a:cubicBezTo>
                    <a:pt x="288308" y="76236"/>
                    <a:pt x="312917" y="116768"/>
                    <a:pt x="381678" y="124730"/>
                  </a:cubicBezTo>
                  <a:cubicBezTo>
                    <a:pt x="367926" y="135587"/>
                    <a:pt x="356345" y="144996"/>
                    <a:pt x="344764" y="152234"/>
                  </a:cubicBezTo>
                  <a:cubicBezTo>
                    <a:pt x="367926" y="170329"/>
                    <a:pt x="397601" y="181910"/>
                    <a:pt x="437410" y="186977"/>
                  </a:cubicBezTo>
                  <a:cubicBezTo>
                    <a:pt x="414249" y="205071"/>
                    <a:pt x="395430" y="219547"/>
                    <a:pt x="376611" y="231128"/>
                  </a:cubicBezTo>
                  <a:cubicBezTo>
                    <a:pt x="398325" y="242709"/>
                    <a:pt x="422210" y="250671"/>
                    <a:pt x="448991" y="256461"/>
                  </a:cubicBezTo>
                  <a:cubicBezTo>
                    <a:pt x="424382" y="280346"/>
                    <a:pt x="398325" y="298441"/>
                    <a:pt x="371545" y="311470"/>
                  </a:cubicBezTo>
                  <a:cubicBezTo>
                    <a:pt x="416420" y="347659"/>
                    <a:pt x="473600" y="372269"/>
                    <a:pt x="540189" y="386744"/>
                  </a:cubicBezTo>
                  <a:cubicBezTo>
                    <a:pt x="466362" y="456953"/>
                    <a:pt x="386021" y="496038"/>
                    <a:pt x="304232" y="503276"/>
                  </a:cubicBezTo>
                  <a:lnTo>
                    <a:pt x="304232" y="587236"/>
                  </a:lnTo>
                  <a:lnTo>
                    <a:pt x="245604" y="587236"/>
                  </a:lnTo>
                  <a:lnTo>
                    <a:pt x="245604" y="503276"/>
                  </a:lnTo>
                  <a:cubicBezTo>
                    <a:pt x="164539" y="496038"/>
                    <a:pt x="83474" y="457677"/>
                    <a:pt x="9646" y="386744"/>
                  </a:cubicBezTo>
                  <a:cubicBezTo>
                    <a:pt x="76236" y="372269"/>
                    <a:pt x="132692" y="347659"/>
                    <a:pt x="178291" y="311470"/>
                  </a:cubicBezTo>
                  <a:cubicBezTo>
                    <a:pt x="151510" y="298441"/>
                    <a:pt x="125454" y="280346"/>
                    <a:pt x="100121" y="256461"/>
                  </a:cubicBezTo>
                  <a:close/>
                  <a:moveTo>
                    <a:pt x="172501" y="176843"/>
                  </a:moveTo>
                  <a:lnTo>
                    <a:pt x="177567" y="192043"/>
                  </a:lnTo>
                  <a:lnTo>
                    <a:pt x="192767" y="192043"/>
                  </a:lnTo>
                  <a:lnTo>
                    <a:pt x="180462" y="200729"/>
                  </a:lnTo>
                  <a:lnTo>
                    <a:pt x="184805" y="215928"/>
                  </a:lnTo>
                  <a:lnTo>
                    <a:pt x="172501" y="206519"/>
                  </a:lnTo>
                  <a:lnTo>
                    <a:pt x="160196" y="215928"/>
                  </a:lnTo>
                  <a:lnTo>
                    <a:pt x="164539" y="200729"/>
                  </a:lnTo>
                  <a:lnTo>
                    <a:pt x="152234" y="192043"/>
                  </a:lnTo>
                  <a:lnTo>
                    <a:pt x="167434" y="192043"/>
                  </a:lnTo>
                  <a:lnTo>
                    <a:pt x="172501" y="176843"/>
                  </a:lnTo>
                  <a:close/>
                  <a:moveTo>
                    <a:pt x="273832" y="105187"/>
                  </a:moveTo>
                  <a:lnTo>
                    <a:pt x="278899" y="120387"/>
                  </a:lnTo>
                  <a:lnTo>
                    <a:pt x="294098" y="120387"/>
                  </a:lnTo>
                  <a:lnTo>
                    <a:pt x="281794" y="129073"/>
                  </a:lnTo>
                  <a:lnTo>
                    <a:pt x="286860" y="144272"/>
                  </a:lnTo>
                  <a:lnTo>
                    <a:pt x="273832" y="134863"/>
                  </a:lnTo>
                  <a:lnTo>
                    <a:pt x="261528" y="144272"/>
                  </a:lnTo>
                  <a:lnTo>
                    <a:pt x="266594" y="129073"/>
                  </a:lnTo>
                  <a:lnTo>
                    <a:pt x="253566" y="120387"/>
                  </a:lnTo>
                  <a:lnTo>
                    <a:pt x="269489" y="120387"/>
                  </a:lnTo>
                  <a:lnTo>
                    <a:pt x="273832" y="105187"/>
                  </a:lnTo>
                  <a:close/>
                  <a:moveTo>
                    <a:pt x="274556" y="186977"/>
                  </a:moveTo>
                  <a:lnTo>
                    <a:pt x="290479" y="236195"/>
                  </a:lnTo>
                  <a:lnTo>
                    <a:pt x="342593" y="236195"/>
                  </a:lnTo>
                  <a:lnTo>
                    <a:pt x="300613" y="266594"/>
                  </a:lnTo>
                  <a:lnTo>
                    <a:pt x="316536" y="315812"/>
                  </a:lnTo>
                  <a:lnTo>
                    <a:pt x="274556" y="284689"/>
                  </a:lnTo>
                  <a:lnTo>
                    <a:pt x="233299" y="315812"/>
                  </a:lnTo>
                  <a:lnTo>
                    <a:pt x="249223" y="266594"/>
                  </a:lnTo>
                  <a:lnTo>
                    <a:pt x="207243" y="236195"/>
                  </a:lnTo>
                  <a:lnTo>
                    <a:pt x="258632" y="236195"/>
                  </a:lnTo>
                  <a:lnTo>
                    <a:pt x="274556" y="186977"/>
                  </a:lnTo>
                  <a:close/>
                  <a:moveTo>
                    <a:pt x="376611" y="176843"/>
                  </a:moveTo>
                  <a:lnTo>
                    <a:pt x="381678" y="192043"/>
                  </a:lnTo>
                  <a:lnTo>
                    <a:pt x="397601" y="192043"/>
                  </a:lnTo>
                  <a:lnTo>
                    <a:pt x="384573" y="200729"/>
                  </a:lnTo>
                  <a:lnTo>
                    <a:pt x="389640" y="215928"/>
                  </a:lnTo>
                  <a:lnTo>
                    <a:pt x="376611" y="206519"/>
                  </a:lnTo>
                  <a:lnTo>
                    <a:pt x="364307" y="215928"/>
                  </a:lnTo>
                  <a:lnTo>
                    <a:pt x="369373" y="200729"/>
                  </a:lnTo>
                  <a:lnTo>
                    <a:pt x="356345" y="192043"/>
                  </a:lnTo>
                  <a:lnTo>
                    <a:pt x="372268" y="192043"/>
                  </a:lnTo>
                  <a:lnTo>
                    <a:pt x="376611" y="176843"/>
                  </a:lnTo>
                  <a:close/>
                  <a:moveTo>
                    <a:pt x="164539" y="244880"/>
                  </a:moveTo>
                  <a:lnTo>
                    <a:pt x="168882" y="260080"/>
                  </a:lnTo>
                  <a:lnTo>
                    <a:pt x="184805" y="260080"/>
                  </a:lnTo>
                  <a:lnTo>
                    <a:pt x="172501" y="268766"/>
                  </a:lnTo>
                  <a:lnTo>
                    <a:pt x="176843" y="283965"/>
                  </a:lnTo>
                  <a:lnTo>
                    <a:pt x="164539" y="274556"/>
                  </a:lnTo>
                  <a:lnTo>
                    <a:pt x="152234" y="283965"/>
                  </a:lnTo>
                  <a:lnTo>
                    <a:pt x="156577" y="268766"/>
                  </a:lnTo>
                  <a:lnTo>
                    <a:pt x="144272" y="260080"/>
                  </a:lnTo>
                  <a:lnTo>
                    <a:pt x="159472" y="260080"/>
                  </a:lnTo>
                  <a:lnTo>
                    <a:pt x="164539" y="244880"/>
                  </a:lnTo>
                  <a:close/>
                  <a:moveTo>
                    <a:pt x="385297" y="244880"/>
                  </a:moveTo>
                  <a:lnTo>
                    <a:pt x="390363" y="260080"/>
                  </a:lnTo>
                  <a:lnTo>
                    <a:pt x="405563" y="260080"/>
                  </a:lnTo>
                  <a:lnTo>
                    <a:pt x="393259" y="268766"/>
                  </a:lnTo>
                  <a:lnTo>
                    <a:pt x="398325" y="283965"/>
                  </a:lnTo>
                  <a:lnTo>
                    <a:pt x="385297" y="274556"/>
                  </a:lnTo>
                  <a:lnTo>
                    <a:pt x="372992" y="283965"/>
                  </a:lnTo>
                  <a:lnTo>
                    <a:pt x="378059" y="268766"/>
                  </a:lnTo>
                  <a:lnTo>
                    <a:pt x="365030" y="260080"/>
                  </a:lnTo>
                  <a:lnTo>
                    <a:pt x="380954" y="260080"/>
                  </a:lnTo>
                  <a:lnTo>
                    <a:pt x="385297" y="244880"/>
                  </a:lnTo>
                  <a:close/>
                  <a:moveTo>
                    <a:pt x="158748" y="359964"/>
                  </a:moveTo>
                  <a:lnTo>
                    <a:pt x="168882" y="391811"/>
                  </a:lnTo>
                  <a:lnTo>
                    <a:pt x="202900" y="391811"/>
                  </a:lnTo>
                  <a:lnTo>
                    <a:pt x="175396" y="411354"/>
                  </a:lnTo>
                  <a:lnTo>
                    <a:pt x="186253" y="443201"/>
                  </a:lnTo>
                  <a:lnTo>
                    <a:pt x="158748" y="423658"/>
                  </a:lnTo>
                  <a:lnTo>
                    <a:pt x="131244" y="443201"/>
                  </a:lnTo>
                  <a:lnTo>
                    <a:pt x="142101" y="411354"/>
                  </a:lnTo>
                  <a:lnTo>
                    <a:pt x="114597" y="391811"/>
                  </a:lnTo>
                  <a:lnTo>
                    <a:pt x="148615" y="391811"/>
                  </a:lnTo>
                  <a:lnTo>
                    <a:pt x="158748" y="359964"/>
                  </a:lnTo>
                  <a:close/>
                  <a:moveTo>
                    <a:pt x="407011" y="359964"/>
                  </a:moveTo>
                  <a:lnTo>
                    <a:pt x="417144" y="391811"/>
                  </a:lnTo>
                  <a:lnTo>
                    <a:pt x="451162" y="391811"/>
                  </a:lnTo>
                  <a:lnTo>
                    <a:pt x="423658" y="411354"/>
                  </a:lnTo>
                  <a:lnTo>
                    <a:pt x="433791" y="443201"/>
                  </a:lnTo>
                  <a:lnTo>
                    <a:pt x="407011" y="423658"/>
                  </a:lnTo>
                  <a:lnTo>
                    <a:pt x="379506" y="443201"/>
                  </a:lnTo>
                  <a:lnTo>
                    <a:pt x="390363" y="411354"/>
                  </a:lnTo>
                  <a:lnTo>
                    <a:pt x="362859" y="391811"/>
                  </a:lnTo>
                  <a:lnTo>
                    <a:pt x="396154" y="391811"/>
                  </a:lnTo>
                  <a:lnTo>
                    <a:pt x="407011" y="359964"/>
                  </a:lnTo>
                  <a:close/>
                  <a:moveTo>
                    <a:pt x="274556" y="378783"/>
                  </a:moveTo>
                  <a:lnTo>
                    <a:pt x="285413" y="411354"/>
                  </a:lnTo>
                  <a:lnTo>
                    <a:pt x="318707" y="411354"/>
                  </a:lnTo>
                  <a:lnTo>
                    <a:pt x="291203" y="430896"/>
                  </a:lnTo>
                  <a:lnTo>
                    <a:pt x="302060" y="462743"/>
                  </a:lnTo>
                  <a:lnTo>
                    <a:pt x="274556" y="443201"/>
                  </a:lnTo>
                  <a:lnTo>
                    <a:pt x="247775" y="462743"/>
                  </a:lnTo>
                  <a:lnTo>
                    <a:pt x="257909" y="430896"/>
                  </a:lnTo>
                  <a:lnTo>
                    <a:pt x="231128" y="411354"/>
                  </a:lnTo>
                  <a:lnTo>
                    <a:pt x="264423" y="411354"/>
                  </a:lnTo>
                  <a:lnTo>
                    <a:pt x="274556" y="378783"/>
                  </a:lnTo>
                  <a:close/>
                </a:path>
              </a:pathLst>
            </a:custGeom>
            <a:gradFill>
              <a:gsLst>
                <a:gs pos="100000">
                  <a:srgbClr val="DFD3B7"/>
                </a:gs>
                <a:gs pos="0">
                  <a:srgbClr val="C0980C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>
                <a:solidFill>
                  <a:schemeClr val="lt1"/>
                </a:solidFill>
              </a:endParaRPr>
            </a:p>
          </p:txBody>
        </p:sp>
        <p:sp>
          <p:nvSpPr>
            <p:cNvPr id="296" name="Star: 10 Points 295">
              <a:extLst>
                <a:ext uri="{FF2B5EF4-FFF2-40B4-BE49-F238E27FC236}">
                  <a16:creationId xmlns:a16="http://schemas.microsoft.com/office/drawing/2014/main" id="{A3722D2B-4F5B-4256-9637-B49DFF9CD2B9}"/>
                </a:ext>
              </a:extLst>
            </p:cNvPr>
            <p:cNvSpPr/>
            <p:nvPr/>
          </p:nvSpPr>
          <p:spPr>
            <a:xfrm>
              <a:off x="6356830" y="665423"/>
              <a:ext cx="175600" cy="175600"/>
            </a:xfrm>
            <a:prstGeom prst="star10">
              <a:avLst>
                <a:gd name="adj" fmla="val 26260"/>
                <a:gd name="hf" fmla="val 105146"/>
              </a:avLst>
            </a:prstGeom>
            <a:gradFill>
              <a:gsLst>
                <a:gs pos="51000">
                  <a:srgbClr val="DFD3B7"/>
                </a:gs>
                <a:gs pos="0">
                  <a:srgbClr val="C0980C"/>
                </a:gs>
                <a:gs pos="100000">
                  <a:srgbClr val="D4A54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97" name="Star: 10 Points 296">
              <a:extLst>
                <a:ext uri="{FF2B5EF4-FFF2-40B4-BE49-F238E27FC236}">
                  <a16:creationId xmlns:a16="http://schemas.microsoft.com/office/drawing/2014/main" id="{96A51AB6-0355-4F44-AC5F-419100360BAE}"/>
                </a:ext>
              </a:extLst>
            </p:cNvPr>
            <p:cNvSpPr/>
            <p:nvPr/>
          </p:nvSpPr>
          <p:spPr>
            <a:xfrm>
              <a:off x="6718325" y="1074282"/>
              <a:ext cx="87800" cy="87800"/>
            </a:xfrm>
            <a:prstGeom prst="star10">
              <a:avLst>
                <a:gd name="adj" fmla="val 26260"/>
                <a:gd name="hf" fmla="val 105146"/>
              </a:avLst>
            </a:prstGeom>
            <a:gradFill>
              <a:gsLst>
                <a:gs pos="51000">
                  <a:srgbClr val="DFD3B7"/>
                </a:gs>
                <a:gs pos="0">
                  <a:srgbClr val="C0980C"/>
                </a:gs>
                <a:gs pos="100000">
                  <a:srgbClr val="D4A54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98" name="Star: 10 Points 297">
              <a:extLst>
                <a:ext uri="{FF2B5EF4-FFF2-40B4-BE49-F238E27FC236}">
                  <a16:creationId xmlns:a16="http://schemas.microsoft.com/office/drawing/2014/main" id="{BB145C22-4045-49AC-9924-21DC14DE7C67}"/>
                </a:ext>
              </a:extLst>
            </p:cNvPr>
            <p:cNvSpPr/>
            <p:nvPr/>
          </p:nvSpPr>
          <p:spPr>
            <a:xfrm>
              <a:off x="6192525" y="481443"/>
              <a:ext cx="87800" cy="87800"/>
            </a:xfrm>
            <a:prstGeom prst="star10">
              <a:avLst>
                <a:gd name="adj" fmla="val 26260"/>
                <a:gd name="hf" fmla="val 105146"/>
              </a:avLst>
            </a:prstGeom>
            <a:gradFill>
              <a:gsLst>
                <a:gs pos="51000">
                  <a:srgbClr val="DFD3B7"/>
                </a:gs>
                <a:gs pos="0">
                  <a:srgbClr val="C0980C"/>
                </a:gs>
                <a:gs pos="100000">
                  <a:srgbClr val="D4A54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5" name="Group 4" descr="Photo Frame">
            <a:extLst>
              <a:ext uri="{FF2B5EF4-FFF2-40B4-BE49-F238E27FC236}">
                <a16:creationId xmlns:a16="http://schemas.microsoft.com/office/drawing/2014/main" id="{E54F1BA9-250B-47D9-88FA-F7BE0F46C890}"/>
              </a:ext>
            </a:extLst>
          </p:cNvPr>
          <p:cNvGrpSpPr/>
          <p:nvPr userDrawn="1"/>
        </p:nvGrpSpPr>
        <p:grpSpPr>
          <a:xfrm>
            <a:off x="3681383" y="2050097"/>
            <a:ext cx="3103502" cy="3432133"/>
            <a:chOff x="3681383" y="2050097"/>
            <a:chExt cx="3103502" cy="3432133"/>
          </a:xfrm>
        </p:grpSpPr>
        <p:pic>
          <p:nvPicPr>
            <p:cNvPr id="300" name="Picture 299" descr="Bent Paper Shadow">
              <a:extLst>
                <a:ext uri="{FF2B5EF4-FFF2-40B4-BE49-F238E27FC236}">
                  <a16:creationId xmlns:a16="http://schemas.microsoft.com/office/drawing/2014/main" id="{AD505134-41AD-4055-A6B9-210DC4E583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64934">
              <a:off x="3681383" y="5015639"/>
              <a:ext cx="3103502" cy="466591"/>
            </a:xfrm>
            <a:prstGeom prst="rect">
              <a:avLst/>
            </a:prstGeom>
          </p:spPr>
        </p:pic>
        <p:sp>
          <p:nvSpPr>
            <p:cNvPr id="301" name="Rectangle: Rounded Corners 300">
              <a:extLst>
                <a:ext uri="{FF2B5EF4-FFF2-40B4-BE49-F238E27FC236}">
                  <a16:creationId xmlns:a16="http://schemas.microsoft.com/office/drawing/2014/main" id="{9840E0A5-8345-49B7-AB10-B9A81506156E}"/>
                </a:ext>
              </a:extLst>
            </p:cNvPr>
            <p:cNvSpPr/>
            <p:nvPr userDrawn="1"/>
          </p:nvSpPr>
          <p:spPr>
            <a:xfrm rot="164934">
              <a:off x="3978535" y="2050097"/>
              <a:ext cx="2661211" cy="3231702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sp>
        <p:nvSpPr>
          <p:cNvPr id="302" name="Picture Placeholder 17">
            <a:extLst>
              <a:ext uri="{FF2B5EF4-FFF2-40B4-BE49-F238E27FC236}">
                <a16:creationId xmlns:a16="http://schemas.microsoft.com/office/drawing/2014/main" id="{43D487A4-82C7-4885-8E95-170180533D7B}"/>
              </a:ext>
            </a:extLst>
          </p:cNvPr>
          <p:cNvSpPr txBox="1">
            <a:spLocks/>
          </p:cNvSpPr>
          <p:nvPr/>
        </p:nvSpPr>
        <p:spPr>
          <a:xfrm rot="164934">
            <a:off x="4189581" y="2246318"/>
            <a:ext cx="2261160" cy="23801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innerShdw blurRad="25400" dist="12700" dir="13500000">
              <a:prstClr val="black">
                <a:alpha val="16000"/>
              </a:prstClr>
            </a:innerShdw>
          </a:effectLst>
        </p:spPr>
        <p:txBody>
          <a:bodyPr vert="horz" lIns="180000" tIns="0" rIns="180000" bIns="0" rtlCol="0" anchor="ctr"/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sz="1600" i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noProof="0"/>
              <a:t>Insert Photo or Drag &amp; Drop your Photo</a:t>
            </a:r>
          </a:p>
        </p:txBody>
      </p:sp>
      <p:grpSp>
        <p:nvGrpSpPr>
          <p:cNvPr id="3" name="Group 2" descr="Photo Frame">
            <a:extLst>
              <a:ext uri="{FF2B5EF4-FFF2-40B4-BE49-F238E27FC236}">
                <a16:creationId xmlns:a16="http://schemas.microsoft.com/office/drawing/2014/main" id="{78F31A2E-8EDB-4985-A2EC-190C0A1AB469}"/>
              </a:ext>
            </a:extLst>
          </p:cNvPr>
          <p:cNvGrpSpPr/>
          <p:nvPr userDrawn="1"/>
        </p:nvGrpSpPr>
        <p:grpSpPr>
          <a:xfrm>
            <a:off x="362467" y="2224528"/>
            <a:ext cx="3103502" cy="3420065"/>
            <a:chOff x="362467" y="2224528"/>
            <a:chExt cx="3103502" cy="3420065"/>
          </a:xfrm>
        </p:grpSpPr>
        <p:pic>
          <p:nvPicPr>
            <p:cNvPr id="304" name="Picture 303" descr="Bent Paper Shadow">
              <a:extLst>
                <a:ext uri="{FF2B5EF4-FFF2-40B4-BE49-F238E27FC236}">
                  <a16:creationId xmlns:a16="http://schemas.microsoft.com/office/drawing/2014/main" id="{FDB786A3-CF9B-47AD-A5F4-49166C2B22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144493">
              <a:off x="362467" y="5178002"/>
              <a:ext cx="3103502" cy="466591"/>
            </a:xfrm>
            <a:prstGeom prst="rect">
              <a:avLst/>
            </a:prstGeom>
          </p:spPr>
        </p:pic>
        <p:sp>
          <p:nvSpPr>
            <p:cNvPr id="305" name="Rectangle: Rounded Corners 304">
              <a:extLst>
                <a:ext uri="{FF2B5EF4-FFF2-40B4-BE49-F238E27FC236}">
                  <a16:creationId xmlns:a16="http://schemas.microsoft.com/office/drawing/2014/main" id="{CD063660-0CFF-4644-9832-ADE5FEFB2D42}"/>
                </a:ext>
              </a:extLst>
            </p:cNvPr>
            <p:cNvSpPr/>
            <p:nvPr userDrawn="1"/>
          </p:nvSpPr>
          <p:spPr>
            <a:xfrm rot="21144493">
              <a:off x="374236" y="2224528"/>
              <a:ext cx="2661211" cy="3231702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sp>
        <p:nvSpPr>
          <p:cNvPr id="306" name="Picture Placeholder 17">
            <a:extLst>
              <a:ext uri="{FF2B5EF4-FFF2-40B4-BE49-F238E27FC236}">
                <a16:creationId xmlns:a16="http://schemas.microsoft.com/office/drawing/2014/main" id="{B6785178-598D-4875-B2AE-9AC8554A2E45}"/>
              </a:ext>
            </a:extLst>
          </p:cNvPr>
          <p:cNvSpPr txBox="1">
            <a:spLocks/>
          </p:cNvSpPr>
          <p:nvPr/>
        </p:nvSpPr>
        <p:spPr>
          <a:xfrm rot="21144493">
            <a:off x="543900" y="2422499"/>
            <a:ext cx="2261160" cy="23801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innerShdw blurRad="25400" dist="12700" dir="13500000">
              <a:prstClr val="black">
                <a:alpha val="16000"/>
              </a:prstClr>
            </a:innerShdw>
          </a:effectLst>
        </p:spPr>
        <p:txBody>
          <a:bodyPr vert="horz" lIns="180000" tIns="0" rIns="180000" bIns="0" rtlCol="0" anchor="ctr"/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sz="1600" i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noProof="0"/>
              <a:t>Insert Photo or Drag &amp; Drop your Photo</a:t>
            </a:r>
          </a:p>
        </p:txBody>
      </p:sp>
      <p:grpSp>
        <p:nvGrpSpPr>
          <p:cNvPr id="4" name="Group 3" descr="Photo Frame">
            <a:extLst>
              <a:ext uri="{FF2B5EF4-FFF2-40B4-BE49-F238E27FC236}">
                <a16:creationId xmlns:a16="http://schemas.microsoft.com/office/drawing/2014/main" id="{18673312-A9E4-42D9-B1BC-8DD610E0218D}"/>
              </a:ext>
            </a:extLst>
          </p:cNvPr>
          <p:cNvGrpSpPr/>
          <p:nvPr userDrawn="1"/>
        </p:nvGrpSpPr>
        <p:grpSpPr>
          <a:xfrm>
            <a:off x="2137503" y="1873011"/>
            <a:ext cx="3103502" cy="3433956"/>
            <a:chOff x="2137503" y="1873011"/>
            <a:chExt cx="3103502" cy="3433956"/>
          </a:xfrm>
        </p:grpSpPr>
        <p:pic>
          <p:nvPicPr>
            <p:cNvPr id="308" name="Picture 307" descr="Bent Paper Shadow">
              <a:extLst>
                <a:ext uri="{FF2B5EF4-FFF2-40B4-BE49-F238E27FC236}">
                  <a16:creationId xmlns:a16="http://schemas.microsoft.com/office/drawing/2014/main" id="{9554851D-6EF1-4C8F-81A4-F1EFD53DC9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37503" y="4840376"/>
              <a:ext cx="3103502" cy="466591"/>
            </a:xfrm>
            <a:prstGeom prst="rect">
              <a:avLst/>
            </a:prstGeom>
          </p:spPr>
        </p:pic>
        <p:sp>
          <p:nvSpPr>
            <p:cNvPr id="309" name="Rectangle: Rounded Corners 308">
              <a:extLst>
                <a:ext uri="{FF2B5EF4-FFF2-40B4-BE49-F238E27FC236}">
                  <a16:creationId xmlns:a16="http://schemas.microsoft.com/office/drawing/2014/main" id="{E9DE6373-3FF3-4A71-BD04-268045D10B0E}"/>
                </a:ext>
              </a:extLst>
            </p:cNvPr>
            <p:cNvSpPr/>
            <p:nvPr userDrawn="1"/>
          </p:nvSpPr>
          <p:spPr>
            <a:xfrm>
              <a:off x="2358649" y="1873011"/>
              <a:ext cx="2661211" cy="3231702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sp>
        <p:nvSpPr>
          <p:cNvPr id="310" name="Picture Placeholder 17">
            <a:extLst>
              <a:ext uri="{FF2B5EF4-FFF2-40B4-BE49-F238E27FC236}">
                <a16:creationId xmlns:a16="http://schemas.microsoft.com/office/drawing/2014/main" id="{9DBEBCC9-A113-4993-89F0-EDD5D7A0D1BC}"/>
              </a:ext>
            </a:extLst>
          </p:cNvPr>
          <p:cNvSpPr txBox="1">
            <a:spLocks/>
          </p:cNvSpPr>
          <p:nvPr/>
        </p:nvSpPr>
        <p:spPr>
          <a:xfrm>
            <a:off x="2558674" y="2068967"/>
            <a:ext cx="2261160" cy="23801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innerShdw blurRad="25400" dist="12700" dir="13500000">
              <a:prstClr val="black">
                <a:alpha val="16000"/>
              </a:prstClr>
            </a:innerShdw>
          </a:effectLst>
        </p:spPr>
        <p:txBody>
          <a:bodyPr vert="horz" lIns="180000" tIns="0" rIns="180000" bIns="0" rtlCol="0" anchor="ctr"/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sz="1600" i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noProof="0"/>
              <a:t>Insert Photo or Drag &amp; Drop your Photo</a:t>
            </a:r>
          </a:p>
        </p:txBody>
      </p:sp>
      <p:grpSp>
        <p:nvGrpSpPr>
          <p:cNvPr id="311" name="Group 310" descr="Xmas Gift Box">
            <a:extLst>
              <a:ext uri="{FF2B5EF4-FFF2-40B4-BE49-F238E27FC236}">
                <a16:creationId xmlns:a16="http://schemas.microsoft.com/office/drawing/2014/main" id="{006621B9-CFEE-4364-AE3C-452E0BF1BFB1}"/>
              </a:ext>
            </a:extLst>
          </p:cNvPr>
          <p:cNvGrpSpPr/>
          <p:nvPr userDrawn="1"/>
        </p:nvGrpSpPr>
        <p:grpSpPr>
          <a:xfrm rot="577676">
            <a:off x="6345347" y="1513155"/>
            <a:ext cx="2195305" cy="2309749"/>
            <a:chOff x="4349098" y="1521539"/>
            <a:chExt cx="1239193" cy="1303794"/>
          </a:xfrm>
        </p:grpSpPr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E4A0547A-8963-46E4-A184-C3A2BBD7B589}"/>
                </a:ext>
              </a:extLst>
            </p:cNvPr>
            <p:cNvSpPr/>
            <p:nvPr/>
          </p:nvSpPr>
          <p:spPr>
            <a:xfrm>
              <a:off x="4349098" y="1521539"/>
              <a:ext cx="801300" cy="130379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8A7D732B-C8D9-4EC7-A90A-BB13C5DA034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33527" y="1580803"/>
              <a:ext cx="954764" cy="1189549"/>
              <a:chOff x="3789770" y="95374"/>
              <a:chExt cx="2476410" cy="3085386"/>
            </a:xfrm>
          </p:grpSpPr>
          <p:sp>
            <p:nvSpPr>
              <p:cNvPr id="314" name="Rectangle: Rounded Corners 313">
                <a:extLst>
                  <a:ext uri="{FF2B5EF4-FFF2-40B4-BE49-F238E27FC236}">
                    <a16:creationId xmlns:a16="http://schemas.microsoft.com/office/drawing/2014/main" id="{36B538A1-4122-436A-8779-F46F72F0DE4C}"/>
                  </a:ext>
                </a:extLst>
              </p:cNvPr>
              <p:cNvSpPr/>
              <p:nvPr/>
            </p:nvSpPr>
            <p:spPr>
              <a:xfrm>
                <a:off x="3789770" y="95374"/>
                <a:ext cx="2103363" cy="3085386"/>
              </a:xfrm>
              <a:prstGeom prst="roundRect">
                <a:avLst>
                  <a:gd name="adj" fmla="val 2572"/>
                </a:avLst>
              </a:prstGeom>
              <a:pattFill prst="weave">
                <a:fgClr>
                  <a:srgbClr val="2B2829"/>
                </a:fgClr>
                <a:bgClr>
                  <a:srgbClr val="9E9388"/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F9212A58-A82C-4366-BB98-764FC0284941}"/>
                  </a:ext>
                </a:extLst>
              </p:cNvPr>
              <p:cNvGrpSpPr/>
              <p:nvPr/>
            </p:nvGrpSpPr>
            <p:grpSpPr>
              <a:xfrm>
                <a:off x="4646484" y="2574446"/>
                <a:ext cx="1619696" cy="380707"/>
                <a:chOff x="4640134" y="2568096"/>
                <a:chExt cx="1619696" cy="380707"/>
              </a:xfrm>
            </p:grpSpPr>
            <p:sp>
              <p:nvSpPr>
                <p:cNvPr id="316" name="Freeform: Shape 315">
                  <a:extLst>
                    <a:ext uri="{FF2B5EF4-FFF2-40B4-BE49-F238E27FC236}">
                      <a16:creationId xmlns:a16="http://schemas.microsoft.com/office/drawing/2014/main" id="{4F948792-58C8-4ABD-8F59-3984D4E88EF8}"/>
                    </a:ext>
                  </a:extLst>
                </p:cNvPr>
                <p:cNvSpPr/>
                <p:nvPr/>
              </p:nvSpPr>
              <p:spPr>
                <a:xfrm rot="8100000">
                  <a:off x="4674979" y="2568096"/>
                  <a:ext cx="1584851" cy="380707"/>
                </a:xfrm>
                <a:custGeom>
                  <a:avLst/>
                  <a:gdLst>
                    <a:gd name="connsiteX0" fmla="*/ 0 w 1584851"/>
                    <a:gd name="connsiteY0" fmla="*/ 380707 h 380707"/>
                    <a:gd name="connsiteX1" fmla="*/ 380707 w 1584851"/>
                    <a:gd name="connsiteY1" fmla="*/ 0 h 380707"/>
                    <a:gd name="connsiteX2" fmla="*/ 1204144 w 1584851"/>
                    <a:gd name="connsiteY2" fmla="*/ 0 h 380707"/>
                    <a:gd name="connsiteX3" fmla="*/ 1584851 w 1584851"/>
                    <a:gd name="connsiteY3" fmla="*/ 380707 h 380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84851" h="380707">
                      <a:moveTo>
                        <a:pt x="0" y="380707"/>
                      </a:moveTo>
                      <a:lnTo>
                        <a:pt x="380707" y="0"/>
                      </a:lnTo>
                      <a:lnTo>
                        <a:pt x="1204144" y="0"/>
                      </a:lnTo>
                      <a:lnTo>
                        <a:pt x="1584851" y="380707"/>
                      </a:lnTo>
                      <a:close/>
                    </a:path>
                  </a:pathLst>
                </a:custGeom>
                <a:gradFill>
                  <a:gsLst>
                    <a:gs pos="300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  <a:effectLst>
                  <a:outerShdw blurRad="127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cxnSp>
              <p:nvCxnSpPr>
                <p:cNvPr id="317" name="Straight Connector 316">
                  <a:extLst>
                    <a:ext uri="{FF2B5EF4-FFF2-40B4-BE49-F238E27FC236}">
                      <a16:creationId xmlns:a16="http://schemas.microsoft.com/office/drawing/2014/main" id="{0319B3D4-A84F-42DC-A372-0487E7668E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>
                  <a:off x="5572450" y="2398500"/>
                  <a:ext cx="0" cy="9052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B6E6E4CB-A6DA-4862-ABA6-70867F3448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>
                  <a:off x="5369126" y="1918836"/>
                  <a:ext cx="0" cy="1457983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0" name="Freeform: Shape 319" descr="Christmas balls on string">
            <a:extLst>
              <a:ext uri="{FF2B5EF4-FFF2-40B4-BE49-F238E27FC236}">
                <a16:creationId xmlns:a16="http://schemas.microsoft.com/office/drawing/2014/main" id="{55BDBFEF-38F7-4509-A0F7-F18AAFE99418}"/>
              </a:ext>
            </a:extLst>
          </p:cNvPr>
          <p:cNvSpPr/>
          <p:nvPr userDrawn="1"/>
        </p:nvSpPr>
        <p:spPr>
          <a:xfrm rot="19414214">
            <a:off x="-144160" y="789067"/>
            <a:ext cx="2957539" cy="519093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321" name="Group 320" descr="Christmas balls on string">
            <a:extLst>
              <a:ext uri="{FF2B5EF4-FFF2-40B4-BE49-F238E27FC236}">
                <a16:creationId xmlns:a16="http://schemas.microsoft.com/office/drawing/2014/main" id="{7C3EFD9D-C7DB-46D4-8860-CBFCD4E2DFA1}"/>
              </a:ext>
            </a:extLst>
          </p:cNvPr>
          <p:cNvGrpSpPr/>
          <p:nvPr userDrawn="1"/>
        </p:nvGrpSpPr>
        <p:grpSpPr>
          <a:xfrm rot="21174232">
            <a:off x="437742" y="1257371"/>
            <a:ext cx="1244175" cy="1244174"/>
            <a:chOff x="5028051" y="-5987541"/>
            <a:chExt cx="1505451" cy="1505451"/>
          </a:xfrm>
        </p:grpSpPr>
        <p:grpSp>
          <p:nvGrpSpPr>
            <p:cNvPr id="322" name="Group 321" descr="Christmas Ball - Green">
              <a:extLst>
                <a:ext uri="{FF2B5EF4-FFF2-40B4-BE49-F238E27FC236}">
                  <a16:creationId xmlns:a16="http://schemas.microsoft.com/office/drawing/2014/main" id="{059005FC-5464-4284-A15C-28EA945CAC6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285411" y="-5661967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26" name="Flowchart: Terminator 325">
                <a:extLst>
                  <a:ext uri="{FF2B5EF4-FFF2-40B4-BE49-F238E27FC236}">
                    <a16:creationId xmlns:a16="http://schemas.microsoft.com/office/drawing/2014/main" id="{B790A05A-9B63-4E2C-9D03-C36B59765A9D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640653CB-AB68-4344-8200-A1FCB9A1A6E9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28" name="Freeform: Shape 327">
                <a:extLst>
                  <a:ext uri="{FF2B5EF4-FFF2-40B4-BE49-F238E27FC236}">
                    <a16:creationId xmlns:a16="http://schemas.microsoft.com/office/drawing/2014/main" id="{04757D92-B81F-4E7C-95F0-0FE3E4FC44D3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323" name="Group 322" descr="Glow Light">
              <a:extLst>
                <a:ext uri="{FF2B5EF4-FFF2-40B4-BE49-F238E27FC236}">
                  <a16:creationId xmlns:a16="http://schemas.microsoft.com/office/drawing/2014/main" id="{38C31AB0-BC34-486B-9FC5-B2E0924EFC52}"/>
                </a:ext>
              </a:extLst>
            </p:cNvPr>
            <p:cNvGrpSpPr/>
            <p:nvPr/>
          </p:nvGrpSpPr>
          <p:grpSpPr>
            <a:xfrm>
              <a:off x="5028051" y="-5987541"/>
              <a:ext cx="1505451" cy="1505451"/>
              <a:chOff x="5994457" y="3309752"/>
              <a:chExt cx="2933700" cy="2933700"/>
            </a:xfrm>
          </p:grpSpPr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id="{CA9073C6-14B1-440B-B38F-BD2A14DB66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id="{4D5BBE44-DF24-4B5D-9432-E07B61F35A2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sp>
        <p:nvSpPr>
          <p:cNvPr id="335" name="Picture Placeholder 334">
            <a:extLst>
              <a:ext uri="{FF2B5EF4-FFF2-40B4-BE49-F238E27FC236}">
                <a16:creationId xmlns:a16="http://schemas.microsoft.com/office/drawing/2014/main" id="{118BD59B-E986-49A8-941F-249CA57BFDA1}"/>
              </a:ext>
            </a:extLst>
          </p:cNvPr>
          <p:cNvSpPr>
            <a:spLocks noGrp="1" noChangeAspect="1"/>
          </p:cNvSpPr>
          <p:nvPr userDrawn="1">
            <p:ph type="pic" sz="quarter" idx="13" hasCustomPrompt="1"/>
          </p:nvPr>
        </p:nvSpPr>
        <p:spPr>
          <a:xfrm rot="180000">
            <a:off x="4956564" y="2262151"/>
            <a:ext cx="1498619" cy="2379600"/>
          </a:xfrm>
          <a:custGeom>
            <a:avLst/>
            <a:gdLst>
              <a:gd name="connsiteX0" fmla="*/ 0 w 1498619"/>
              <a:gd name="connsiteY0" fmla="*/ 0 h 2379600"/>
              <a:gd name="connsiteX1" fmla="*/ 1498619 w 1498619"/>
              <a:gd name="connsiteY1" fmla="*/ 0 h 2379600"/>
              <a:gd name="connsiteX2" fmla="*/ 1498619 w 1498619"/>
              <a:gd name="connsiteY2" fmla="*/ 2379600 h 2379600"/>
              <a:gd name="connsiteX3" fmla="*/ 124710 w 1498619"/>
              <a:gd name="connsiteY3" fmla="*/ 2379600 h 23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8619" h="2379600">
                <a:moveTo>
                  <a:pt x="0" y="0"/>
                </a:moveTo>
                <a:lnTo>
                  <a:pt x="1498619" y="0"/>
                </a:lnTo>
                <a:lnTo>
                  <a:pt x="1498619" y="2379600"/>
                </a:lnTo>
                <a:lnTo>
                  <a:pt x="124710" y="2379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30" name="Picture Placeholder 7">
            <a:extLst>
              <a:ext uri="{FF2B5EF4-FFF2-40B4-BE49-F238E27FC236}">
                <a16:creationId xmlns:a16="http://schemas.microsoft.com/office/drawing/2014/main" id="{0A2E3C33-B5AA-4CDC-9361-D7A7EA06312E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2558674" y="2069533"/>
            <a:ext cx="2261179" cy="2379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34" name="Picture Placeholder 333">
            <a:extLst>
              <a:ext uri="{FF2B5EF4-FFF2-40B4-BE49-F238E27FC236}">
                <a16:creationId xmlns:a16="http://schemas.microsoft.com/office/drawing/2014/main" id="{50C0894B-82A2-44D8-B490-37B4759CD323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 rot="-480000">
            <a:off x="552531" y="2435703"/>
            <a:ext cx="1981348" cy="2379600"/>
          </a:xfrm>
          <a:custGeom>
            <a:avLst/>
            <a:gdLst>
              <a:gd name="connsiteX0" fmla="*/ 1981348 w 1981348"/>
              <a:gd name="connsiteY0" fmla="*/ 0 h 2379600"/>
              <a:gd name="connsiteX1" fmla="*/ 1646917 w 1981348"/>
              <a:gd name="connsiteY1" fmla="*/ 2379600 h 2379600"/>
              <a:gd name="connsiteX2" fmla="*/ 0 w 1981348"/>
              <a:gd name="connsiteY2" fmla="*/ 2379600 h 2379600"/>
              <a:gd name="connsiteX3" fmla="*/ 0 w 1981348"/>
              <a:gd name="connsiteY3" fmla="*/ 0 h 23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348" h="2379600">
                <a:moveTo>
                  <a:pt x="1981348" y="0"/>
                </a:moveTo>
                <a:lnTo>
                  <a:pt x="1646917" y="2379600"/>
                </a:lnTo>
                <a:lnTo>
                  <a:pt x="0" y="23796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216618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ifts + 5 X Photos">
    <p:bg>
      <p:bgPr>
        <a:blipFill dpi="0" rotWithShape="1">
          <a:blip r:embed="rId2">
            <a:lum/>
          </a:blip>
          <a:srcRect/>
          <a:tile tx="0" ty="0" sx="80000" sy="8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FAFBF8-7E05-42C3-BDB1-EFDAAF0C19C0}"/>
              </a:ext>
            </a:extLst>
          </p:cNvPr>
          <p:cNvSpPr/>
          <p:nvPr userDrawn="1"/>
        </p:nvSpPr>
        <p:spPr>
          <a:xfrm>
            <a:off x="11371109" y="4420609"/>
            <a:ext cx="331537" cy="264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8" name="Group 7" descr="Photo Frame">
            <a:extLst>
              <a:ext uri="{FF2B5EF4-FFF2-40B4-BE49-F238E27FC236}">
                <a16:creationId xmlns:a16="http://schemas.microsoft.com/office/drawing/2014/main" id="{273479AC-8036-4577-AD33-9F30B5BFFCA5}"/>
              </a:ext>
            </a:extLst>
          </p:cNvPr>
          <p:cNvGrpSpPr/>
          <p:nvPr userDrawn="1"/>
        </p:nvGrpSpPr>
        <p:grpSpPr>
          <a:xfrm>
            <a:off x="6559004" y="1046798"/>
            <a:ext cx="2821365" cy="3120120"/>
            <a:chOff x="6559004" y="1046798"/>
            <a:chExt cx="2821365" cy="3120120"/>
          </a:xfrm>
        </p:grpSpPr>
        <p:pic>
          <p:nvPicPr>
            <p:cNvPr id="147" name="Picture 146" descr="Bent Paper Shadow">
              <a:extLst>
                <a:ext uri="{FF2B5EF4-FFF2-40B4-BE49-F238E27FC236}">
                  <a16:creationId xmlns:a16="http://schemas.microsoft.com/office/drawing/2014/main" id="{504111BB-F1C3-45E9-8305-F8A7630068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64934">
              <a:off x="6559004" y="3742744"/>
              <a:ext cx="2821365" cy="424174"/>
            </a:xfrm>
            <a:prstGeom prst="rect">
              <a:avLst/>
            </a:prstGeom>
          </p:spPr>
        </p:pic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C364D94C-98D2-49CB-A2F4-0AC4957F4631}"/>
                </a:ext>
              </a:extLst>
            </p:cNvPr>
            <p:cNvSpPr/>
            <p:nvPr userDrawn="1"/>
          </p:nvSpPr>
          <p:spPr>
            <a:xfrm rot="164934">
              <a:off x="6829142" y="1046798"/>
              <a:ext cx="2419282" cy="2937911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5" name="Group 4" descr="Photo Frame">
            <a:extLst>
              <a:ext uri="{FF2B5EF4-FFF2-40B4-BE49-F238E27FC236}">
                <a16:creationId xmlns:a16="http://schemas.microsoft.com/office/drawing/2014/main" id="{0EF8834A-EE70-4293-B5DE-BF07D8349FAD}"/>
              </a:ext>
            </a:extLst>
          </p:cNvPr>
          <p:cNvGrpSpPr/>
          <p:nvPr userDrawn="1"/>
        </p:nvGrpSpPr>
        <p:grpSpPr>
          <a:xfrm>
            <a:off x="7924459" y="3525139"/>
            <a:ext cx="2821365" cy="3119013"/>
            <a:chOff x="7924459" y="3525139"/>
            <a:chExt cx="2821365" cy="3119013"/>
          </a:xfrm>
        </p:grpSpPr>
        <p:pic>
          <p:nvPicPr>
            <p:cNvPr id="169" name="Picture 168" descr="Bent Paper Shadow">
              <a:extLst>
                <a:ext uri="{FF2B5EF4-FFF2-40B4-BE49-F238E27FC236}">
                  <a16:creationId xmlns:a16="http://schemas.microsoft.com/office/drawing/2014/main" id="{72EAC775-785F-4D75-AB49-71ACEF32F7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86962">
              <a:off x="7924459" y="6219978"/>
              <a:ext cx="2821365" cy="424174"/>
            </a:xfrm>
            <a:prstGeom prst="rect">
              <a:avLst/>
            </a:prstGeom>
          </p:spPr>
        </p:pic>
        <p:sp>
          <p:nvSpPr>
            <p:cNvPr id="173" name="Rectangle: Rounded Corners 172">
              <a:extLst>
                <a:ext uri="{FF2B5EF4-FFF2-40B4-BE49-F238E27FC236}">
                  <a16:creationId xmlns:a16="http://schemas.microsoft.com/office/drawing/2014/main" id="{CF5B07F8-9BF0-49A8-9707-71137E62FAE0}"/>
                </a:ext>
              </a:extLst>
            </p:cNvPr>
            <p:cNvSpPr/>
            <p:nvPr userDrawn="1"/>
          </p:nvSpPr>
          <p:spPr>
            <a:xfrm rot="21386962">
              <a:off x="8036275" y="3525139"/>
              <a:ext cx="2419282" cy="2937911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365" name="Group 364" descr="Xmas Gift Box">
            <a:extLst>
              <a:ext uri="{FF2B5EF4-FFF2-40B4-BE49-F238E27FC236}">
                <a16:creationId xmlns:a16="http://schemas.microsoft.com/office/drawing/2014/main" id="{60CD413D-8834-4F07-A4AE-7B195DA27B84}"/>
              </a:ext>
            </a:extLst>
          </p:cNvPr>
          <p:cNvGrpSpPr/>
          <p:nvPr userDrawn="1"/>
        </p:nvGrpSpPr>
        <p:grpSpPr>
          <a:xfrm rot="702408">
            <a:off x="2453706" y="4523544"/>
            <a:ext cx="2363085" cy="2309749"/>
            <a:chOff x="5582000" y="1521539"/>
            <a:chExt cx="1333900" cy="1303794"/>
          </a:xfrm>
        </p:grpSpPr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3CA2BBBD-0DC9-42F7-94FC-C569F940724B}"/>
                </a:ext>
              </a:extLst>
            </p:cNvPr>
            <p:cNvSpPr/>
            <p:nvPr/>
          </p:nvSpPr>
          <p:spPr>
            <a:xfrm>
              <a:off x="5582000" y="1521539"/>
              <a:ext cx="1081801" cy="1303794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67" name="Rectangle: Rounded Corners 174">
              <a:extLst>
                <a:ext uri="{FF2B5EF4-FFF2-40B4-BE49-F238E27FC236}">
                  <a16:creationId xmlns:a16="http://schemas.microsoft.com/office/drawing/2014/main" id="{930DEA61-D931-4407-8469-9F51230B06A8}"/>
                </a:ext>
              </a:extLst>
            </p:cNvPr>
            <p:cNvSpPr/>
            <p:nvPr/>
          </p:nvSpPr>
          <p:spPr>
            <a:xfrm>
              <a:off x="5825788" y="1580803"/>
              <a:ext cx="1080000" cy="1080000"/>
            </a:xfrm>
            <a:prstGeom prst="ellipse">
              <a:avLst/>
            </a:prstGeom>
            <a:pattFill prst="pct90">
              <a:fgClr>
                <a:srgbClr val="2B2829"/>
              </a:fgClr>
              <a:bgClr>
                <a:srgbClr val="9E9388"/>
              </a:bgClr>
            </a:pattFill>
            <a:ln>
              <a:noFill/>
            </a:ln>
            <a:effectLst/>
            <a:scene3d>
              <a:camera prst="orthographicFront"/>
              <a:lightRig rig="threePt" dir="t">
                <a:rot lat="0" lon="0" rev="10200000"/>
              </a:lightRig>
            </a:scene3d>
            <a:sp3d>
              <a:bevelT w="444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368" name="Group 367">
              <a:extLst>
                <a:ext uri="{FF2B5EF4-FFF2-40B4-BE49-F238E27FC236}">
                  <a16:creationId xmlns:a16="http://schemas.microsoft.com/office/drawing/2014/main" id="{3809FB0E-F2F5-44B0-A17C-0051F10790A6}"/>
                </a:ext>
              </a:extLst>
            </p:cNvPr>
            <p:cNvGrpSpPr/>
            <p:nvPr/>
          </p:nvGrpSpPr>
          <p:grpSpPr>
            <a:xfrm>
              <a:off x="5810987" y="2062589"/>
              <a:ext cx="1104913" cy="114655"/>
              <a:chOff x="5823527" y="2062589"/>
              <a:chExt cx="913151" cy="114655"/>
            </a:xfrm>
          </p:grpSpPr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6275916D-22CF-4E96-9475-98AB73780298}"/>
                  </a:ext>
                </a:extLst>
              </p:cNvPr>
              <p:cNvSpPr/>
              <p:nvPr/>
            </p:nvSpPr>
            <p:spPr>
              <a:xfrm rot="5400000">
                <a:off x="6223906" y="1664472"/>
                <a:ext cx="114655" cy="910889"/>
              </a:xfrm>
              <a:prstGeom prst="rect">
                <a:avLst/>
              </a:prstGeom>
              <a:gradFill>
                <a:gsLst>
                  <a:gs pos="30000">
                    <a:schemeClr val="accent3"/>
                  </a:gs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/>
              </a:p>
            </p:txBody>
          </p:sp>
          <p:grpSp>
            <p:nvGrpSpPr>
              <p:cNvPr id="376" name="Group 375">
                <a:extLst>
                  <a:ext uri="{FF2B5EF4-FFF2-40B4-BE49-F238E27FC236}">
                    <a16:creationId xmlns:a16="http://schemas.microsoft.com/office/drawing/2014/main" id="{2A100959-FC6F-4BEE-8C5B-242B5D7AB26C}"/>
                  </a:ext>
                </a:extLst>
              </p:cNvPr>
              <p:cNvGrpSpPr/>
              <p:nvPr/>
            </p:nvGrpSpPr>
            <p:grpSpPr>
              <a:xfrm rot="5400000">
                <a:off x="6229457" y="1668541"/>
                <a:ext cx="90883" cy="902744"/>
                <a:chOff x="8701652" y="3213401"/>
                <a:chExt cx="541753" cy="5381238"/>
              </a:xfrm>
            </p:grpSpPr>
            <p:cxnSp>
              <p:nvCxnSpPr>
                <p:cNvPr id="377" name="Straight Connector 376">
                  <a:extLst>
                    <a:ext uri="{FF2B5EF4-FFF2-40B4-BE49-F238E27FC236}">
                      <a16:creationId xmlns:a16="http://schemas.microsoft.com/office/drawing/2014/main" id="{E96E6702-ED28-4CDA-BB3D-EBDF2C02D4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43405" y="3229743"/>
                  <a:ext cx="0" cy="536489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129">
                  <a:extLst>
                    <a:ext uri="{FF2B5EF4-FFF2-40B4-BE49-F238E27FC236}">
                      <a16:creationId xmlns:a16="http://schemas.microsoft.com/office/drawing/2014/main" id="{72E94EC4-23E7-4380-9AC0-9C7088862C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025558" y="5889495"/>
                  <a:ext cx="5364892" cy="1270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3EA14933-7EC2-4597-B2E9-D5FC7BAA7CAF}"/>
                </a:ext>
              </a:extLst>
            </p:cNvPr>
            <p:cNvGrpSpPr/>
            <p:nvPr/>
          </p:nvGrpSpPr>
          <p:grpSpPr>
            <a:xfrm rot="16200000">
              <a:off x="5813331" y="2068357"/>
              <a:ext cx="1104913" cy="114655"/>
              <a:chOff x="5823527" y="2062589"/>
              <a:chExt cx="913151" cy="114655"/>
            </a:xfrm>
          </p:grpSpPr>
          <p:sp>
            <p:nvSpPr>
              <p:cNvPr id="371" name="Rectangle 370">
                <a:extLst>
                  <a:ext uri="{FF2B5EF4-FFF2-40B4-BE49-F238E27FC236}">
                    <a16:creationId xmlns:a16="http://schemas.microsoft.com/office/drawing/2014/main" id="{4A50EBCB-48C8-42BE-AC1C-D61CF5E416A7}"/>
                  </a:ext>
                </a:extLst>
              </p:cNvPr>
              <p:cNvSpPr/>
              <p:nvPr/>
            </p:nvSpPr>
            <p:spPr>
              <a:xfrm rot="5400000">
                <a:off x="6223906" y="1664472"/>
                <a:ext cx="114655" cy="910889"/>
              </a:xfrm>
              <a:prstGeom prst="rect">
                <a:avLst/>
              </a:prstGeom>
              <a:gradFill>
                <a:gsLst>
                  <a:gs pos="30000">
                    <a:schemeClr val="accent3"/>
                  </a:gs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/>
              </a:p>
            </p:txBody>
          </p:sp>
          <p:grpSp>
            <p:nvGrpSpPr>
              <p:cNvPr id="372" name="Group 371">
                <a:extLst>
                  <a:ext uri="{FF2B5EF4-FFF2-40B4-BE49-F238E27FC236}">
                    <a16:creationId xmlns:a16="http://schemas.microsoft.com/office/drawing/2014/main" id="{D89F3FAC-64C9-460E-BA99-2BE699AD4786}"/>
                  </a:ext>
                </a:extLst>
              </p:cNvPr>
              <p:cNvGrpSpPr/>
              <p:nvPr/>
            </p:nvGrpSpPr>
            <p:grpSpPr>
              <a:xfrm rot="5400000">
                <a:off x="6229457" y="1668541"/>
                <a:ext cx="90883" cy="902744"/>
                <a:chOff x="8701652" y="3213401"/>
                <a:chExt cx="541753" cy="5381238"/>
              </a:xfrm>
            </p:grpSpPr>
            <p:cxnSp>
              <p:nvCxnSpPr>
                <p:cNvPr id="373" name="Straight Connector 372">
                  <a:extLst>
                    <a:ext uri="{FF2B5EF4-FFF2-40B4-BE49-F238E27FC236}">
                      <a16:creationId xmlns:a16="http://schemas.microsoft.com/office/drawing/2014/main" id="{C94B0C9D-79AE-4DD2-8191-128F2EFF38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43405" y="3229743"/>
                  <a:ext cx="0" cy="536489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129">
                  <a:extLst>
                    <a:ext uri="{FF2B5EF4-FFF2-40B4-BE49-F238E27FC236}">
                      <a16:creationId xmlns:a16="http://schemas.microsoft.com/office/drawing/2014/main" id="{4CE2FEFB-AA3E-4ED8-9EDD-255CB2BE17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025558" y="5889495"/>
                  <a:ext cx="5364892" cy="1270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70" name="Star: 7 Points 369">
              <a:extLst>
                <a:ext uri="{FF2B5EF4-FFF2-40B4-BE49-F238E27FC236}">
                  <a16:creationId xmlns:a16="http://schemas.microsoft.com/office/drawing/2014/main" id="{1508FC71-8E0B-4A37-83E1-D126B7FA7126}"/>
                </a:ext>
              </a:extLst>
            </p:cNvPr>
            <p:cNvSpPr/>
            <p:nvPr/>
          </p:nvSpPr>
          <p:spPr>
            <a:xfrm rot="11307422">
              <a:off x="6247565" y="2006391"/>
              <a:ext cx="234494" cy="239313"/>
            </a:xfrm>
            <a:prstGeom prst="star7">
              <a:avLst/>
            </a:prstGeom>
            <a:gradFill>
              <a:gsLst>
                <a:gs pos="3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27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FCDF900-2255-4966-B5E8-26F8835BEE60}"/>
              </a:ext>
            </a:extLst>
          </p:cNvPr>
          <p:cNvGrpSpPr/>
          <p:nvPr userDrawn="1"/>
        </p:nvGrpSpPr>
        <p:grpSpPr>
          <a:xfrm>
            <a:off x="11414264" y="6246003"/>
            <a:ext cx="493671" cy="493671"/>
            <a:chOff x="11414264" y="6246003"/>
            <a:chExt cx="493671" cy="49367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0325D38-443A-4183-BD5E-474FDC42D1E5}"/>
                </a:ext>
              </a:extLst>
            </p:cNvPr>
            <p:cNvSpPr/>
            <p:nvPr/>
          </p:nvSpPr>
          <p:spPr>
            <a:xfrm>
              <a:off x="11624441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CF974E4-126E-4A4C-B607-1145479E0EB8}"/>
                </a:ext>
              </a:extLst>
            </p:cNvPr>
            <p:cNvSpPr/>
            <p:nvPr/>
          </p:nvSpPr>
          <p:spPr>
            <a:xfrm>
              <a:off x="11648879" y="6480618"/>
              <a:ext cx="29327" cy="24440"/>
            </a:xfrm>
            <a:custGeom>
              <a:avLst/>
              <a:gdLst>
                <a:gd name="connsiteX0" fmla="*/ 4879 w 39034"/>
                <a:gd name="connsiteY0" fmla="*/ 4879 h 32528"/>
                <a:gd name="connsiteX1" fmla="*/ 37408 w 39034"/>
                <a:gd name="connsiteY1" fmla="*/ 4879 h 32528"/>
                <a:gd name="connsiteX2" fmla="*/ 37408 w 39034"/>
                <a:gd name="connsiteY2" fmla="*/ 30902 h 32528"/>
                <a:gd name="connsiteX3" fmla="*/ 4879 w 39034"/>
                <a:gd name="connsiteY3" fmla="*/ 30902 h 3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2528">
                  <a:moveTo>
                    <a:pt x="4879" y="4879"/>
                  </a:moveTo>
                  <a:lnTo>
                    <a:pt x="37408" y="4879"/>
                  </a:lnTo>
                  <a:lnTo>
                    <a:pt x="37408" y="30902"/>
                  </a:lnTo>
                  <a:lnTo>
                    <a:pt x="4879" y="3090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BD60426-DED4-41E8-A9FA-0D9A9876109B}"/>
                </a:ext>
              </a:extLst>
            </p:cNvPr>
            <p:cNvSpPr/>
            <p:nvPr/>
          </p:nvSpPr>
          <p:spPr>
            <a:xfrm>
              <a:off x="11624441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025008-47DF-4180-8D79-F5C2DA555493}"/>
                </a:ext>
              </a:extLst>
            </p:cNvPr>
            <p:cNvSpPr/>
            <p:nvPr/>
          </p:nvSpPr>
          <p:spPr>
            <a:xfrm>
              <a:off x="11673319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03298BF-4B83-4EA4-8738-0F7DFEC5A264}"/>
                </a:ext>
              </a:extLst>
            </p:cNvPr>
            <p:cNvSpPr/>
            <p:nvPr/>
          </p:nvSpPr>
          <p:spPr>
            <a:xfrm>
              <a:off x="11673319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A72499A-D856-4D2F-AB34-7748CFBC4750}"/>
                </a:ext>
              </a:extLst>
            </p:cNvPr>
            <p:cNvSpPr/>
            <p:nvPr/>
          </p:nvSpPr>
          <p:spPr>
            <a:xfrm>
              <a:off x="11414264" y="6246003"/>
              <a:ext cx="215065" cy="215065"/>
            </a:xfrm>
            <a:custGeom>
              <a:avLst/>
              <a:gdLst>
                <a:gd name="connsiteX0" fmla="*/ 284624 w 286250"/>
                <a:gd name="connsiteY0" fmla="*/ 161016 h 286250"/>
                <a:gd name="connsiteX1" fmla="*/ 258602 w 286250"/>
                <a:gd name="connsiteY1" fmla="*/ 161016 h 286250"/>
                <a:gd name="connsiteX2" fmla="*/ 258602 w 286250"/>
                <a:gd name="connsiteY2" fmla="*/ 128488 h 286250"/>
                <a:gd name="connsiteX3" fmla="*/ 226073 w 286250"/>
                <a:gd name="connsiteY3" fmla="*/ 128488 h 286250"/>
                <a:gd name="connsiteX4" fmla="*/ 226073 w 286250"/>
                <a:gd name="connsiteY4" fmla="*/ 95959 h 286250"/>
                <a:gd name="connsiteX5" fmla="*/ 193545 w 286250"/>
                <a:gd name="connsiteY5" fmla="*/ 95959 h 286250"/>
                <a:gd name="connsiteX6" fmla="*/ 193545 w 286250"/>
                <a:gd name="connsiteY6" fmla="*/ 69936 h 286250"/>
                <a:gd name="connsiteX7" fmla="*/ 161016 w 286250"/>
                <a:gd name="connsiteY7" fmla="*/ 69936 h 286250"/>
                <a:gd name="connsiteX8" fmla="*/ 161016 w 286250"/>
                <a:gd name="connsiteY8" fmla="*/ 37408 h 286250"/>
                <a:gd name="connsiteX9" fmla="*/ 134993 w 286250"/>
                <a:gd name="connsiteY9" fmla="*/ 37408 h 286250"/>
                <a:gd name="connsiteX10" fmla="*/ 134993 w 286250"/>
                <a:gd name="connsiteY10" fmla="*/ 4879 h 286250"/>
                <a:gd name="connsiteX11" fmla="*/ 102465 w 286250"/>
                <a:gd name="connsiteY11" fmla="*/ 4879 h 286250"/>
                <a:gd name="connsiteX12" fmla="*/ 102465 w 286250"/>
                <a:gd name="connsiteY12" fmla="*/ 95959 h 286250"/>
                <a:gd name="connsiteX13" fmla="*/ 134993 w 286250"/>
                <a:gd name="connsiteY13" fmla="*/ 95959 h 286250"/>
                <a:gd name="connsiteX14" fmla="*/ 134993 w 286250"/>
                <a:gd name="connsiteY14" fmla="*/ 128488 h 286250"/>
                <a:gd name="connsiteX15" fmla="*/ 161016 w 286250"/>
                <a:gd name="connsiteY15" fmla="*/ 128488 h 286250"/>
                <a:gd name="connsiteX16" fmla="*/ 161016 w 286250"/>
                <a:gd name="connsiteY16" fmla="*/ 161016 h 286250"/>
                <a:gd name="connsiteX17" fmla="*/ 193545 w 286250"/>
                <a:gd name="connsiteY17" fmla="*/ 161016 h 286250"/>
                <a:gd name="connsiteX18" fmla="*/ 193545 w 286250"/>
                <a:gd name="connsiteY18" fmla="*/ 193545 h 286250"/>
                <a:gd name="connsiteX19" fmla="*/ 226073 w 286250"/>
                <a:gd name="connsiteY19" fmla="*/ 193545 h 286250"/>
                <a:gd name="connsiteX20" fmla="*/ 226073 w 286250"/>
                <a:gd name="connsiteY20" fmla="*/ 219567 h 286250"/>
                <a:gd name="connsiteX21" fmla="*/ 258602 w 286250"/>
                <a:gd name="connsiteY21" fmla="*/ 219567 h 286250"/>
                <a:gd name="connsiteX22" fmla="*/ 258602 w 286250"/>
                <a:gd name="connsiteY22" fmla="*/ 252096 h 286250"/>
                <a:gd name="connsiteX23" fmla="*/ 226073 w 286250"/>
                <a:gd name="connsiteY23" fmla="*/ 252096 h 286250"/>
                <a:gd name="connsiteX24" fmla="*/ 226073 w 286250"/>
                <a:gd name="connsiteY24" fmla="*/ 219567 h 286250"/>
                <a:gd name="connsiteX25" fmla="*/ 193545 w 286250"/>
                <a:gd name="connsiteY25" fmla="*/ 219567 h 286250"/>
                <a:gd name="connsiteX26" fmla="*/ 193545 w 286250"/>
                <a:gd name="connsiteY26" fmla="*/ 193545 h 286250"/>
                <a:gd name="connsiteX27" fmla="*/ 161016 w 286250"/>
                <a:gd name="connsiteY27" fmla="*/ 193545 h 286250"/>
                <a:gd name="connsiteX28" fmla="*/ 161016 w 286250"/>
                <a:gd name="connsiteY28" fmla="*/ 161016 h 286250"/>
                <a:gd name="connsiteX29" fmla="*/ 134993 w 286250"/>
                <a:gd name="connsiteY29" fmla="*/ 161016 h 286250"/>
                <a:gd name="connsiteX30" fmla="*/ 134993 w 286250"/>
                <a:gd name="connsiteY30" fmla="*/ 128488 h 286250"/>
                <a:gd name="connsiteX31" fmla="*/ 102465 w 286250"/>
                <a:gd name="connsiteY31" fmla="*/ 128488 h 286250"/>
                <a:gd name="connsiteX32" fmla="*/ 102465 w 286250"/>
                <a:gd name="connsiteY32" fmla="*/ 95959 h 286250"/>
                <a:gd name="connsiteX33" fmla="*/ 4879 w 286250"/>
                <a:gd name="connsiteY33" fmla="*/ 95959 h 286250"/>
                <a:gd name="connsiteX34" fmla="*/ 4879 w 286250"/>
                <a:gd name="connsiteY34" fmla="*/ 128488 h 286250"/>
                <a:gd name="connsiteX35" fmla="*/ 37408 w 286250"/>
                <a:gd name="connsiteY35" fmla="*/ 128488 h 286250"/>
                <a:gd name="connsiteX36" fmla="*/ 37408 w 286250"/>
                <a:gd name="connsiteY36" fmla="*/ 161016 h 286250"/>
                <a:gd name="connsiteX37" fmla="*/ 69936 w 286250"/>
                <a:gd name="connsiteY37" fmla="*/ 161016 h 286250"/>
                <a:gd name="connsiteX38" fmla="*/ 69936 w 286250"/>
                <a:gd name="connsiteY38" fmla="*/ 193545 h 286250"/>
                <a:gd name="connsiteX39" fmla="*/ 102465 w 286250"/>
                <a:gd name="connsiteY39" fmla="*/ 193545 h 286250"/>
                <a:gd name="connsiteX40" fmla="*/ 102465 w 286250"/>
                <a:gd name="connsiteY40" fmla="*/ 219567 h 286250"/>
                <a:gd name="connsiteX41" fmla="*/ 134993 w 286250"/>
                <a:gd name="connsiteY41" fmla="*/ 219567 h 286250"/>
                <a:gd name="connsiteX42" fmla="*/ 134993 w 286250"/>
                <a:gd name="connsiteY42" fmla="*/ 252096 h 286250"/>
                <a:gd name="connsiteX43" fmla="*/ 161016 w 286250"/>
                <a:gd name="connsiteY43" fmla="*/ 252096 h 286250"/>
                <a:gd name="connsiteX44" fmla="*/ 161016 w 286250"/>
                <a:gd name="connsiteY44" fmla="*/ 284624 h 286250"/>
                <a:gd name="connsiteX45" fmla="*/ 259252 w 286250"/>
                <a:gd name="connsiteY45" fmla="*/ 284624 h 286250"/>
                <a:gd name="connsiteX46" fmla="*/ 284624 w 286250"/>
                <a:gd name="connsiteY46" fmla="*/ 284624 h 286250"/>
                <a:gd name="connsiteX47" fmla="*/ 284624 w 286250"/>
                <a:gd name="connsiteY47" fmla="*/ 252746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284624" y="161016"/>
                  </a:moveTo>
                  <a:lnTo>
                    <a:pt x="258602" y="161016"/>
                  </a:lnTo>
                  <a:lnTo>
                    <a:pt x="258602" y="128488"/>
                  </a:lnTo>
                  <a:lnTo>
                    <a:pt x="226073" y="128488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161016" y="69936"/>
                  </a:lnTo>
                  <a:lnTo>
                    <a:pt x="161016" y="37408"/>
                  </a:lnTo>
                  <a:lnTo>
                    <a:pt x="134993" y="37408"/>
                  </a:lnTo>
                  <a:lnTo>
                    <a:pt x="134993" y="4879"/>
                  </a:lnTo>
                  <a:lnTo>
                    <a:pt x="102465" y="4879"/>
                  </a:lnTo>
                  <a:lnTo>
                    <a:pt x="102465" y="95959"/>
                  </a:lnTo>
                  <a:lnTo>
                    <a:pt x="134993" y="95959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93545" y="161016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219567"/>
                  </a:lnTo>
                  <a:lnTo>
                    <a:pt x="258602" y="219567"/>
                  </a:lnTo>
                  <a:lnTo>
                    <a:pt x="258602" y="252096"/>
                  </a:lnTo>
                  <a:lnTo>
                    <a:pt x="226073" y="252096"/>
                  </a:lnTo>
                  <a:lnTo>
                    <a:pt x="226073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161016" y="193545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02465" y="128488"/>
                  </a:lnTo>
                  <a:lnTo>
                    <a:pt x="102465" y="95959"/>
                  </a:lnTo>
                  <a:lnTo>
                    <a:pt x="4879" y="95959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19567"/>
                  </a:lnTo>
                  <a:lnTo>
                    <a:pt x="134993" y="219567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84624"/>
                  </a:lnTo>
                  <a:lnTo>
                    <a:pt x="259252" y="284624"/>
                  </a:lnTo>
                  <a:lnTo>
                    <a:pt x="284624" y="284624"/>
                  </a:lnTo>
                  <a:lnTo>
                    <a:pt x="284624" y="2527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EB1594-5F6E-4CBB-8217-B6516A40281E}"/>
                </a:ext>
              </a:extLst>
            </p:cNvPr>
            <p:cNvSpPr/>
            <p:nvPr/>
          </p:nvSpPr>
          <p:spPr>
            <a:xfrm>
              <a:off x="11697758" y="6524609"/>
              <a:ext cx="210177" cy="215065"/>
            </a:xfrm>
            <a:custGeom>
              <a:avLst/>
              <a:gdLst>
                <a:gd name="connsiteX0" fmla="*/ 4879 w 279745"/>
                <a:gd name="connsiteY0" fmla="*/ 128488 h 286250"/>
                <a:gd name="connsiteX1" fmla="*/ 30902 w 279745"/>
                <a:gd name="connsiteY1" fmla="*/ 128488 h 286250"/>
                <a:gd name="connsiteX2" fmla="*/ 30902 w 279745"/>
                <a:gd name="connsiteY2" fmla="*/ 161016 h 286250"/>
                <a:gd name="connsiteX3" fmla="*/ 63431 w 279745"/>
                <a:gd name="connsiteY3" fmla="*/ 161016 h 286250"/>
                <a:gd name="connsiteX4" fmla="*/ 63431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128488 w 279745"/>
                <a:gd name="connsiteY7" fmla="*/ 219567 h 286250"/>
                <a:gd name="connsiteX8" fmla="*/ 128488 w 279745"/>
                <a:gd name="connsiteY8" fmla="*/ 252096 h 286250"/>
                <a:gd name="connsiteX9" fmla="*/ 154510 w 279745"/>
                <a:gd name="connsiteY9" fmla="*/ 252096 h 286250"/>
                <a:gd name="connsiteX10" fmla="*/ 154510 w 279745"/>
                <a:gd name="connsiteY10" fmla="*/ 284624 h 286250"/>
                <a:gd name="connsiteX11" fmla="*/ 187039 w 279745"/>
                <a:gd name="connsiteY11" fmla="*/ 284624 h 286250"/>
                <a:gd name="connsiteX12" fmla="*/ 187039 w 279745"/>
                <a:gd name="connsiteY12" fmla="*/ 193545 h 286250"/>
                <a:gd name="connsiteX13" fmla="*/ 154510 w 279745"/>
                <a:gd name="connsiteY13" fmla="*/ 193545 h 286250"/>
                <a:gd name="connsiteX14" fmla="*/ 154510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95959 w 279745"/>
                <a:gd name="connsiteY17" fmla="*/ 128488 h 286250"/>
                <a:gd name="connsiteX18" fmla="*/ 95959 w 279745"/>
                <a:gd name="connsiteY18" fmla="*/ 95959 h 286250"/>
                <a:gd name="connsiteX19" fmla="*/ 63431 w 279745"/>
                <a:gd name="connsiteY19" fmla="*/ 95959 h 286250"/>
                <a:gd name="connsiteX20" fmla="*/ 63431 w 279745"/>
                <a:gd name="connsiteY20" fmla="*/ 69936 h 286250"/>
                <a:gd name="connsiteX21" fmla="*/ 30902 w 279745"/>
                <a:gd name="connsiteY21" fmla="*/ 69936 h 286250"/>
                <a:gd name="connsiteX22" fmla="*/ 30902 w 279745"/>
                <a:gd name="connsiteY22" fmla="*/ 37408 h 286250"/>
                <a:gd name="connsiteX23" fmla="*/ 63431 w 279745"/>
                <a:gd name="connsiteY23" fmla="*/ 37408 h 286250"/>
                <a:gd name="connsiteX24" fmla="*/ 63431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128488 w 279745"/>
                <a:gd name="connsiteY27" fmla="*/ 95959 h 286250"/>
                <a:gd name="connsiteX28" fmla="*/ 128488 w 279745"/>
                <a:gd name="connsiteY28" fmla="*/ 128488 h 286250"/>
                <a:gd name="connsiteX29" fmla="*/ 154510 w 279745"/>
                <a:gd name="connsiteY29" fmla="*/ 128488 h 286250"/>
                <a:gd name="connsiteX30" fmla="*/ 154510 w 279745"/>
                <a:gd name="connsiteY30" fmla="*/ 161016 h 286250"/>
                <a:gd name="connsiteX31" fmla="*/ 187039 w 279745"/>
                <a:gd name="connsiteY31" fmla="*/ 161016 h 286250"/>
                <a:gd name="connsiteX32" fmla="*/ 187039 w 279745"/>
                <a:gd name="connsiteY32" fmla="*/ 193545 h 286250"/>
                <a:gd name="connsiteX33" fmla="*/ 278119 w 279745"/>
                <a:gd name="connsiteY33" fmla="*/ 193545 h 286250"/>
                <a:gd name="connsiteX34" fmla="*/ 278119 w 279745"/>
                <a:gd name="connsiteY34" fmla="*/ 161016 h 286250"/>
                <a:gd name="connsiteX35" fmla="*/ 252096 w 279745"/>
                <a:gd name="connsiteY35" fmla="*/ 161016 h 286250"/>
                <a:gd name="connsiteX36" fmla="*/ 252096 w 279745"/>
                <a:gd name="connsiteY36" fmla="*/ 128488 h 286250"/>
                <a:gd name="connsiteX37" fmla="*/ 219567 w 279745"/>
                <a:gd name="connsiteY37" fmla="*/ 128488 h 286250"/>
                <a:gd name="connsiteX38" fmla="*/ 219567 w 279745"/>
                <a:gd name="connsiteY38" fmla="*/ 95959 h 286250"/>
                <a:gd name="connsiteX39" fmla="*/ 187039 w 279745"/>
                <a:gd name="connsiteY39" fmla="*/ 95959 h 286250"/>
                <a:gd name="connsiteX40" fmla="*/ 187039 w 279745"/>
                <a:gd name="connsiteY40" fmla="*/ 69936 h 286250"/>
                <a:gd name="connsiteX41" fmla="*/ 154510 w 279745"/>
                <a:gd name="connsiteY41" fmla="*/ 69936 h 286250"/>
                <a:gd name="connsiteX42" fmla="*/ 154510 w 279745"/>
                <a:gd name="connsiteY42" fmla="*/ 37408 h 286250"/>
                <a:gd name="connsiteX43" fmla="*/ 128488 w 279745"/>
                <a:gd name="connsiteY43" fmla="*/ 37408 h 286250"/>
                <a:gd name="connsiteX44" fmla="*/ 128488 w 279745"/>
                <a:gd name="connsiteY44" fmla="*/ 4879 h 286250"/>
                <a:gd name="connsiteX45" fmla="*/ 36757 w 279745"/>
                <a:gd name="connsiteY45" fmla="*/ 4879 h 286250"/>
                <a:gd name="connsiteX46" fmla="*/ 4879 w 279745"/>
                <a:gd name="connsiteY46" fmla="*/ 4879 h 286250"/>
                <a:gd name="connsiteX47" fmla="*/ 4879 w 279745"/>
                <a:gd name="connsiteY47" fmla="*/ 36757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4879" y="128488"/>
                  </a:moveTo>
                  <a:lnTo>
                    <a:pt x="30902" y="128488"/>
                  </a:lnTo>
                  <a:lnTo>
                    <a:pt x="30902" y="161016"/>
                  </a:lnTo>
                  <a:lnTo>
                    <a:pt x="63431" y="161016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128488" y="219567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84624"/>
                  </a:lnTo>
                  <a:lnTo>
                    <a:pt x="187039" y="284624"/>
                  </a:lnTo>
                  <a:lnTo>
                    <a:pt x="187039" y="193545"/>
                  </a:lnTo>
                  <a:lnTo>
                    <a:pt x="154510" y="193545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95959" y="128488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69936"/>
                  </a:lnTo>
                  <a:lnTo>
                    <a:pt x="30902" y="69936"/>
                  </a:lnTo>
                  <a:lnTo>
                    <a:pt x="30902" y="37408"/>
                  </a:lnTo>
                  <a:lnTo>
                    <a:pt x="63431" y="37408"/>
                  </a:lnTo>
                  <a:lnTo>
                    <a:pt x="63431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128488" y="95959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161016"/>
                  </a:lnTo>
                  <a:lnTo>
                    <a:pt x="187039" y="161016"/>
                  </a:lnTo>
                  <a:lnTo>
                    <a:pt x="187039" y="193545"/>
                  </a:lnTo>
                  <a:lnTo>
                    <a:pt x="278119" y="193545"/>
                  </a:lnTo>
                  <a:lnTo>
                    <a:pt x="278119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19567" y="128488"/>
                  </a:lnTo>
                  <a:lnTo>
                    <a:pt x="219567" y="95959"/>
                  </a:lnTo>
                  <a:lnTo>
                    <a:pt x="187039" y="95959"/>
                  </a:lnTo>
                  <a:lnTo>
                    <a:pt x="187039" y="69936"/>
                  </a:lnTo>
                  <a:lnTo>
                    <a:pt x="154510" y="69936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4879"/>
                  </a:lnTo>
                  <a:lnTo>
                    <a:pt x="36757" y="4879"/>
                  </a:lnTo>
                  <a:lnTo>
                    <a:pt x="4879" y="4879"/>
                  </a:lnTo>
                  <a:lnTo>
                    <a:pt x="4879" y="3675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B6BD3A6-04B5-40A3-974E-F33CC43780DE}"/>
                </a:ext>
              </a:extLst>
            </p:cNvPr>
            <p:cNvSpPr/>
            <p:nvPr/>
          </p:nvSpPr>
          <p:spPr>
            <a:xfrm>
              <a:off x="11414264" y="6524609"/>
              <a:ext cx="215065" cy="215065"/>
            </a:xfrm>
            <a:custGeom>
              <a:avLst/>
              <a:gdLst>
                <a:gd name="connsiteX0" fmla="*/ 161016 w 286250"/>
                <a:gd name="connsiteY0" fmla="*/ 4879 h 286250"/>
                <a:gd name="connsiteX1" fmla="*/ 161016 w 286250"/>
                <a:gd name="connsiteY1" fmla="*/ 37408 h 286250"/>
                <a:gd name="connsiteX2" fmla="*/ 134993 w 286250"/>
                <a:gd name="connsiteY2" fmla="*/ 37408 h 286250"/>
                <a:gd name="connsiteX3" fmla="*/ 134993 w 286250"/>
                <a:gd name="connsiteY3" fmla="*/ 69936 h 286250"/>
                <a:gd name="connsiteX4" fmla="*/ 102465 w 286250"/>
                <a:gd name="connsiteY4" fmla="*/ 69936 h 286250"/>
                <a:gd name="connsiteX5" fmla="*/ 102465 w 286250"/>
                <a:gd name="connsiteY5" fmla="*/ 95959 h 286250"/>
                <a:gd name="connsiteX6" fmla="*/ 69936 w 286250"/>
                <a:gd name="connsiteY6" fmla="*/ 95959 h 286250"/>
                <a:gd name="connsiteX7" fmla="*/ 69936 w 286250"/>
                <a:gd name="connsiteY7" fmla="*/ 128488 h 286250"/>
                <a:gd name="connsiteX8" fmla="*/ 37408 w 286250"/>
                <a:gd name="connsiteY8" fmla="*/ 128488 h 286250"/>
                <a:gd name="connsiteX9" fmla="*/ 37408 w 286250"/>
                <a:gd name="connsiteY9" fmla="*/ 161016 h 286250"/>
                <a:gd name="connsiteX10" fmla="*/ 4879 w 286250"/>
                <a:gd name="connsiteY10" fmla="*/ 161016 h 286250"/>
                <a:gd name="connsiteX11" fmla="*/ 4879 w 286250"/>
                <a:gd name="connsiteY11" fmla="*/ 193545 h 286250"/>
                <a:gd name="connsiteX12" fmla="*/ 102465 w 286250"/>
                <a:gd name="connsiteY12" fmla="*/ 193545 h 286250"/>
                <a:gd name="connsiteX13" fmla="*/ 102465 w 286250"/>
                <a:gd name="connsiteY13" fmla="*/ 161016 h 286250"/>
                <a:gd name="connsiteX14" fmla="*/ 134993 w 286250"/>
                <a:gd name="connsiteY14" fmla="*/ 161016 h 286250"/>
                <a:gd name="connsiteX15" fmla="*/ 134993 w 286250"/>
                <a:gd name="connsiteY15" fmla="*/ 128488 h 286250"/>
                <a:gd name="connsiteX16" fmla="*/ 161016 w 286250"/>
                <a:gd name="connsiteY16" fmla="*/ 128488 h 286250"/>
                <a:gd name="connsiteX17" fmla="*/ 161016 w 286250"/>
                <a:gd name="connsiteY17" fmla="*/ 95959 h 286250"/>
                <a:gd name="connsiteX18" fmla="*/ 193545 w 286250"/>
                <a:gd name="connsiteY18" fmla="*/ 95959 h 286250"/>
                <a:gd name="connsiteX19" fmla="*/ 193545 w 286250"/>
                <a:gd name="connsiteY19" fmla="*/ 69936 h 286250"/>
                <a:gd name="connsiteX20" fmla="*/ 226073 w 286250"/>
                <a:gd name="connsiteY20" fmla="*/ 69936 h 286250"/>
                <a:gd name="connsiteX21" fmla="*/ 226073 w 286250"/>
                <a:gd name="connsiteY21" fmla="*/ 37408 h 286250"/>
                <a:gd name="connsiteX22" fmla="*/ 258602 w 286250"/>
                <a:gd name="connsiteY22" fmla="*/ 37408 h 286250"/>
                <a:gd name="connsiteX23" fmla="*/ 258602 w 286250"/>
                <a:gd name="connsiteY23" fmla="*/ 69936 h 286250"/>
                <a:gd name="connsiteX24" fmla="*/ 226073 w 286250"/>
                <a:gd name="connsiteY24" fmla="*/ 69936 h 286250"/>
                <a:gd name="connsiteX25" fmla="*/ 226073 w 286250"/>
                <a:gd name="connsiteY25" fmla="*/ 95959 h 286250"/>
                <a:gd name="connsiteX26" fmla="*/ 193545 w 286250"/>
                <a:gd name="connsiteY26" fmla="*/ 95959 h 286250"/>
                <a:gd name="connsiteX27" fmla="*/ 193545 w 286250"/>
                <a:gd name="connsiteY27" fmla="*/ 128488 h 286250"/>
                <a:gd name="connsiteX28" fmla="*/ 161016 w 286250"/>
                <a:gd name="connsiteY28" fmla="*/ 128488 h 286250"/>
                <a:gd name="connsiteX29" fmla="*/ 161016 w 286250"/>
                <a:gd name="connsiteY29" fmla="*/ 161016 h 286250"/>
                <a:gd name="connsiteX30" fmla="*/ 134993 w 286250"/>
                <a:gd name="connsiteY30" fmla="*/ 161016 h 286250"/>
                <a:gd name="connsiteX31" fmla="*/ 134993 w 286250"/>
                <a:gd name="connsiteY31" fmla="*/ 193545 h 286250"/>
                <a:gd name="connsiteX32" fmla="*/ 102465 w 286250"/>
                <a:gd name="connsiteY32" fmla="*/ 193545 h 286250"/>
                <a:gd name="connsiteX33" fmla="*/ 102465 w 286250"/>
                <a:gd name="connsiteY33" fmla="*/ 284624 h 286250"/>
                <a:gd name="connsiteX34" fmla="*/ 134993 w 286250"/>
                <a:gd name="connsiteY34" fmla="*/ 284624 h 286250"/>
                <a:gd name="connsiteX35" fmla="*/ 134993 w 286250"/>
                <a:gd name="connsiteY35" fmla="*/ 252096 h 286250"/>
                <a:gd name="connsiteX36" fmla="*/ 161016 w 286250"/>
                <a:gd name="connsiteY36" fmla="*/ 252096 h 286250"/>
                <a:gd name="connsiteX37" fmla="*/ 161016 w 286250"/>
                <a:gd name="connsiteY37" fmla="*/ 219567 h 286250"/>
                <a:gd name="connsiteX38" fmla="*/ 193545 w 286250"/>
                <a:gd name="connsiteY38" fmla="*/ 219567 h 286250"/>
                <a:gd name="connsiteX39" fmla="*/ 193545 w 286250"/>
                <a:gd name="connsiteY39" fmla="*/ 193545 h 286250"/>
                <a:gd name="connsiteX40" fmla="*/ 226073 w 286250"/>
                <a:gd name="connsiteY40" fmla="*/ 193545 h 286250"/>
                <a:gd name="connsiteX41" fmla="*/ 226073 w 286250"/>
                <a:gd name="connsiteY41" fmla="*/ 161016 h 286250"/>
                <a:gd name="connsiteX42" fmla="*/ 258602 w 286250"/>
                <a:gd name="connsiteY42" fmla="*/ 161016 h 286250"/>
                <a:gd name="connsiteX43" fmla="*/ 258602 w 286250"/>
                <a:gd name="connsiteY43" fmla="*/ 128488 h 286250"/>
                <a:gd name="connsiteX44" fmla="*/ 284624 w 286250"/>
                <a:gd name="connsiteY44" fmla="*/ 128488 h 286250"/>
                <a:gd name="connsiteX45" fmla="*/ 284624 w 286250"/>
                <a:gd name="connsiteY45" fmla="*/ 36757 h 286250"/>
                <a:gd name="connsiteX46" fmla="*/ 284624 w 286250"/>
                <a:gd name="connsiteY46" fmla="*/ 4879 h 286250"/>
                <a:gd name="connsiteX47" fmla="*/ 259252 w 286250"/>
                <a:gd name="connsiteY47" fmla="*/ 487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161016" y="4879"/>
                  </a:moveTo>
                  <a:lnTo>
                    <a:pt x="161016" y="37408"/>
                  </a:lnTo>
                  <a:lnTo>
                    <a:pt x="134993" y="37408"/>
                  </a:lnTo>
                  <a:lnTo>
                    <a:pt x="134993" y="69936"/>
                  </a:lnTo>
                  <a:lnTo>
                    <a:pt x="102465" y="69936"/>
                  </a:lnTo>
                  <a:lnTo>
                    <a:pt x="102465" y="95959"/>
                  </a:lnTo>
                  <a:lnTo>
                    <a:pt x="69936" y="95959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193545"/>
                  </a:lnTo>
                  <a:lnTo>
                    <a:pt x="102465" y="193545"/>
                  </a:lnTo>
                  <a:lnTo>
                    <a:pt x="102465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226073" y="69936"/>
                  </a:lnTo>
                  <a:lnTo>
                    <a:pt x="226073" y="37408"/>
                  </a:lnTo>
                  <a:lnTo>
                    <a:pt x="258602" y="37408"/>
                  </a:lnTo>
                  <a:lnTo>
                    <a:pt x="258602" y="69936"/>
                  </a:lnTo>
                  <a:lnTo>
                    <a:pt x="226073" y="69936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93545"/>
                  </a:lnTo>
                  <a:lnTo>
                    <a:pt x="102465" y="193545"/>
                  </a:lnTo>
                  <a:lnTo>
                    <a:pt x="102465" y="284624"/>
                  </a:lnTo>
                  <a:lnTo>
                    <a:pt x="134993" y="284624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161016"/>
                  </a:lnTo>
                  <a:lnTo>
                    <a:pt x="258602" y="161016"/>
                  </a:lnTo>
                  <a:lnTo>
                    <a:pt x="258602" y="128488"/>
                  </a:lnTo>
                  <a:lnTo>
                    <a:pt x="284624" y="128488"/>
                  </a:lnTo>
                  <a:lnTo>
                    <a:pt x="284624" y="36757"/>
                  </a:lnTo>
                  <a:lnTo>
                    <a:pt x="284624" y="4879"/>
                  </a:lnTo>
                  <a:lnTo>
                    <a:pt x="259252" y="48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80BD72D-95DA-4F27-97A4-DD5C7661A878}"/>
                </a:ext>
              </a:extLst>
            </p:cNvPr>
            <p:cNvSpPr/>
            <p:nvPr/>
          </p:nvSpPr>
          <p:spPr>
            <a:xfrm>
              <a:off x="11697758" y="6246003"/>
              <a:ext cx="210177" cy="215065"/>
            </a:xfrm>
            <a:custGeom>
              <a:avLst/>
              <a:gdLst>
                <a:gd name="connsiteX0" fmla="*/ 187039 w 279745"/>
                <a:gd name="connsiteY0" fmla="*/ 128488 h 286250"/>
                <a:gd name="connsiteX1" fmla="*/ 154510 w 279745"/>
                <a:gd name="connsiteY1" fmla="*/ 128488 h 286250"/>
                <a:gd name="connsiteX2" fmla="*/ 154510 w 279745"/>
                <a:gd name="connsiteY2" fmla="*/ 161016 h 286250"/>
                <a:gd name="connsiteX3" fmla="*/ 128488 w 279745"/>
                <a:gd name="connsiteY3" fmla="*/ 161016 h 286250"/>
                <a:gd name="connsiteX4" fmla="*/ 128488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63431 w 279745"/>
                <a:gd name="connsiteY7" fmla="*/ 219567 h 286250"/>
                <a:gd name="connsiteX8" fmla="*/ 63431 w 279745"/>
                <a:gd name="connsiteY8" fmla="*/ 252096 h 286250"/>
                <a:gd name="connsiteX9" fmla="*/ 30902 w 279745"/>
                <a:gd name="connsiteY9" fmla="*/ 252096 h 286250"/>
                <a:gd name="connsiteX10" fmla="*/ 30902 w 279745"/>
                <a:gd name="connsiteY10" fmla="*/ 219567 h 286250"/>
                <a:gd name="connsiteX11" fmla="*/ 63431 w 279745"/>
                <a:gd name="connsiteY11" fmla="*/ 219567 h 286250"/>
                <a:gd name="connsiteX12" fmla="*/ 63431 w 279745"/>
                <a:gd name="connsiteY12" fmla="*/ 193545 h 286250"/>
                <a:gd name="connsiteX13" fmla="*/ 95959 w 279745"/>
                <a:gd name="connsiteY13" fmla="*/ 193545 h 286250"/>
                <a:gd name="connsiteX14" fmla="*/ 95959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154510 w 279745"/>
                <a:gd name="connsiteY17" fmla="*/ 128488 h 286250"/>
                <a:gd name="connsiteX18" fmla="*/ 154510 w 279745"/>
                <a:gd name="connsiteY18" fmla="*/ 95959 h 286250"/>
                <a:gd name="connsiteX19" fmla="*/ 187039 w 279745"/>
                <a:gd name="connsiteY19" fmla="*/ 95959 h 286250"/>
                <a:gd name="connsiteX20" fmla="*/ 187039 w 279745"/>
                <a:gd name="connsiteY20" fmla="*/ 4879 h 286250"/>
                <a:gd name="connsiteX21" fmla="*/ 154510 w 279745"/>
                <a:gd name="connsiteY21" fmla="*/ 4879 h 286250"/>
                <a:gd name="connsiteX22" fmla="*/ 154510 w 279745"/>
                <a:gd name="connsiteY22" fmla="*/ 37408 h 286250"/>
                <a:gd name="connsiteX23" fmla="*/ 128488 w 279745"/>
                <a:gd name="connsiteY23" fmla="*/ 37408 h 286250"/>
                <a:gd name="connsiteX24" fmla="*/ 128488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63431 w 279745"/>
                <a:gd name="connsiteY27" fmla="*/ 95959 h 286250"/>
                <a:gd name="connsiteX28" fmla="*/ 63431 w 279745"/>
                <a:gd name="connsiteY28" fmla="*/ 128488 h 286250"/>
                <a:gd name="connsiteX29" fmla="*/ 30902 w 279745"/>
                <a:gd name="connsiteY29" fmla="*/ 128488 h 286250"/>
                <a:gd name="connsiteX30" fmla="*/ 30902 w 279745"/>
                <a:gd name="connsiteY30" fmla="*/ 161016 h 286250"/>
                <a:gd name="connsiteX31" fmla="*/ 4879 w 279745"/>
                <a:gd name="connsiteY31" fmla="*/ 161016 h 286250"/>
                <a:gd name="connsiteX32" fmla="*/ 4879 w 279745"/>
                <a:gd name="connsiteY32" fmla="*/ 252746 h 286250"/>
                <a:gd name="connsiteX33" fmla="*/ 4879 w 279745"/>
                <a:gd name="connsiteY33" fmla="*/ 284624 h 286250"/>
                <a:gd name="connsiteX34" fmla="*/ 36757 w 279745"/>
                <a:gd name="connsiteY34" fmla="*/ 284624 h 286250"/>
                <a:gd name="connsiteX35" fmla="*/ 128488 w 279745"/>
                <a:gd name="connsiteY35" fmla="*/ 284624 h 286250"/>
                <a:gd name="connsiteX36" fmla="*/ 128488 w 279745"/>
                <a:gd name="connsiteY36" fmla="*/ 252096 h 286250"/>
                <a:gd name="connsiteX37" fmla="*/ 154510 w 279745"/>
                <a:gd name="connsiteY37" fmla="*/ 252096 h 286250"/>
                <a:gd name="connsiteX38" fmla="*/ 154510 w 279745"/>
                <a:gd name="connsiteY38" fmla="*/ 219567 h 286250"/>
                <a:gd name="connsiteX39" fmla="*/ 187039 w 279745"/>
                <a:gd name="connsiteY39" fmla="*/ 219567 h 286250"/>
                <a:gd name="connsiteX40" fmla="*/ 187039 w 279745"/>
                <a:gd name="connsiteY40" fmla="*/ 193545 h 286250"/>
                <a:gd name="connsiteX41" fmla="*/ 219567 w 279745"/>
                <a:gd name="connsiteY41" fmla="*/ 193545 h 286250"/>
                <a:gd name="connsiteX42" fmla="*/ 219567 w 279745"/>
                <a:gd name="connsiteY42" fmla="*/ 161016 h 286250"/>
                <a:gd name="connsiteX43" fmla="*/ 252096 w 279745"/>
                <a:gd name="connsiteY43" fmla="*/ 161016 h 286250"/>
                <a:gd name="connsiteX44" fmla="*/ 252096 w 279745"/>
                <a:gd name="connsiteY44" fmla="*/ 128488 h 286250"/>
                <a:gd name="connsiteX45" fmla="*/ 278119 w 279745"/>
                <a:gd name="connsiteY45" fmla="*/ 128488 h 286250"/>
                <a:gd name="connsiteX46" fmla="*/ 278119 w 279745"/>
                <a:gd name="connsiteY46" fmla="*/ 95959 h 286250"/>
                <a:gd name="connsiteX47" fmla="*/ 187039 w 279745"/>
                <a:gd name="connsiteY47" fmla="*/ 9595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187039" y="128488"/>
                  </a:moveTo>
                  <a:lnTo>
                    <a:pt x="154510" y="128488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63431" y="219567"/>
                  </a:lnTo>
                  <a:lnTo>
                    <a:pt x="63431" y="252096"/>
                  </a:lnTo>
                  <a:lnTo>
                    <a:pt x="30902" y="252096"/>
                  </a:lnTo>
                  <a:lnTo>
                    <a:pt x="30902" y="219567"/>
                  </a:lnTo>
                  <a:lnTo>
                    <a:pt x="63431" y="219567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95959"/>
                  </a:lnTo>
                  <a:lnTo>
                    <a:pt x="187039" y="95959"/>
                  </a:lnTo>
                  <a:lnTo>
                    <a:pt x="187039" y="4879"/>
                  </a:lnTo>
                  <a:lnTo>
                    <a:pt x="154510" y="4879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128488"/>
                  </a:lnTo>
                  <a:lnTo>
                    <a:pt x="30902" y="128488"/>
                  </a:lnTo>
                  <a:lnTo>
                    <a:pt x="30902" y="161016"/>
                  </a:lnTo>
                  <a:lnTo>
                    <a:pt x="4879" y="161016"/>
                  </a:lnTo>
                  <a:lnTo>
                    <a:pt x="4879" y="252746"/>
                  </a:lnTo>
                  <a:lnTo>
                    <a:pt x="4879" y="284624"/>
                  </a:lnTo>
                  <a:lnTo>
                    <a:pt x="36757" y="284624"/>
                  </a:lnTo>
                  <a:lnTo>
                    <a:pt x="128488" y="284624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19567"/>
                  </a:lnTo>
                  <a:lnTo>
                    <a:pt x="187039" y="219567"/>
                  </a:lnTo>
                  <a:lnTo>
                    <a:pt x="187039" y="193545"/>
                  </a:lnTo>
                  <a:lnTo>
                    <a:pt x="219567" y="193545"/>
                  </a:lnTo>
                  <a:lnTo>
                    <a:pt x="219567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78119" y="128488"/>
                  </a:lnTo>
                  <a:lnTo>
                    <a:pt x="278119" y="95959"/>
                  </a:lnTo>
                  <a:lnTo>
                    <a:pt x="187039" y="959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FA712FA-7890-468F-97C9-02A13F293A7E}"/>
                </a:ext>
              </a:extLst>
            </p:cNvPr>
            <p:cNvSpPr/>
            <p:nvPr/>
          </p:nvSpPr>
          <p:spPr>
            <a:xfrm>
              <a:off x="11810178" y="6407301"/>
              <a:ext cx="97757" cy="171074"/>
            </a:xfrm>
            <a:custGeom>
              <a:avLst/>
              <a:gdLst>
                <a:gd name="connsiteX0" fmla="*/ 102465 w 130114"/>
                <a:gd name="connsiteY0" fmla="*/ 37408 h 227699"/>
                <a:gd name="connsiteX1" fmla="*/ 69936 w 130114"/>
                <a:gd name="connsiteY1" fmla="*/ 37408 h 227699"/>
                <a:gd name="connsiteX2" fmla="*/ 69936 w 130114"/>
                <a:gd name="connsiteY2" fmla="*/ 69936 h 227699"/>
                <a:gd name="connsiteX3" fmla="*/ 37408 w 130114"/>
                <a:gd name="connsiteY3" fmla="*/ 69936 h 227699"/>
                <a:gd name="connsiteX4" fmla="*/ 37408 w 130114"/>
                <a:gd name="connsiteY4" fmla="*/ 102465 h 227699"/>
                <a:gd name="connsiteX5" fmla="*/ 4879 w 130114"/>
                <a:gd name="connsiteY5" fmla="*/ 102465 h 227699"/>
                <a:gd name="connsiteX6" fmla="*/ 4879 w 130114"/>
                <a:gd name="connsiteY6" fmla="*/ 128488 h 227699"/>
                <a:gd name="connsiteX7" fmla="*/ 37408 w 130114"/>
                <a:gd name="connsiteY7" fmla="*/ 128488 h 227699"/>
                <a:gd name="connsiteX8" fmla="*/ 37408 w 130114"/>
                <a:gd name="connsiteY8" fmla="*/ 161016 h 227699"/>
                <a:gd name="connsiteX9" fmla="*/ 69936 w 130114"/>
                <a:gd name="connsiteY9" fmla="*/ 161016 h 227699"/>
                <a:gd name="connsiteX10" fmla="*/ 69936 w 130114"/>
                <a:gd name="connsiteY10" fmla="*/ 193545 h 227699"/>
                <a:gd name="connsiteX11" fmla="*/ 102465 w 130114"/>
                <a:gd name="connsiteY11" fmla="*/ 193545 h 227699"/>
                <a:gd name="connsiteX12" fmla="*/ 102465 w 130114"/>
                <a:gd name="connsiteY12" fmla="*/ 226073 h 227699"/>
                <a:gd name="connsiteX13" fmla="*/ 128488 w 130114"/>
                <a:gd name="connsiteY13" fmla="*/ 226073 h 227699"/>
                <a:gd name="connsiteX14" fmla="*/ 128488 w 130114"/>
                <a:gd name="connsiteY14" fmla="*/ 161016 h 227699"/>
                <a:gd name="connsiteX15" fmla="*/ 102465 w 130114"/>
                <a:gd name="connsiteY15" fmla="*/ 161016 h 227699"/>
                <a:gd name="connsiteX16" fmla="*/ 102465 w 130114"/>
                <a:gd name="connsiteY16" fmla="*/ 128488 h 227699"/>
                <a:gd name="connsiteX17" fmla="*/ 69936 w 130114"/>
                <a:gd name="connsiteY17" fmla="*/ 128488 h 227699"/>
                <a:gd name="connsiteX18" fmla="*/ 69936 w 130114"/>
                <a:gd name="connsiteY18" fmla="*/ 102465 h 227699"/>
                <a:gd name="connsiteX19" fmla="*/ 102465 w 130114"/>
                <a:gd name="connsiteY19" fmla="*/ 102465 h 227699"/>
                <a:gd name="connsiteX20" fmla="*/ 102465 w 130114"/>
                <a:gd name="connsiteY20" fmla="*/ 69936 h 227699"/>
                <a:gd name="connsiteX21" fmla="*/ 128488 w 130114"/>
                <a:gd name="connsiteY21" fmla="*/ 69936 h 227699"/>
                <a:gd name="connsiteX22" fmla="*/ 128488 w 130114"/>
                <a:gd name="connsiteY22" fmla="*/ 4879 h 227699"/>
                <a:gd name="connsiteX23" fmla="*/ 102465 w 130114"/>
                <a:gd name="connsiteY23" fmla="*/ 4879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0114" h="227699">
                  <a:moveTo>
                    <a:pt x="102465" y="37408"/>
                  </a:moveTo>
                  <a:lnTo>
                    <a:pt x="69936" y="37408"/>
                  </a:lnTo>
                  <a:lnTo>
                    <a:pt x="69936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4879" y="102465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26073"/>
                  </a:lnTo>
                  <a:lnTo>
                    <a:pt x="128488" y="226073"/>
                  </a:lnTo>
                  <a:lnTo>
                    <a:pt x="128488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69936" y="128488"/>
                  </a:lnTo>
                  <a:lnTo>
                    <a:pt x="69936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128488" y="69936"/>
                  </a:lnTo>
                  <a:lnTo>
                    <a:pt x="128488" y="4879"/>
                  </a:lnTo>
                  <a:lnTo>
                    <a:pt x="102465" y="48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BFD1EBF-E70C-4022-84C1-5F368C127F59}"/>
                </a:ext>
              </a:extLst>
            </p:cNvPr>
            <p:cNvSpPr/>
            <p:nvPr/>
          </p:nvSpPr>
          <p:spPr>
            <a:xfrm>
              <a:off x="11414264" y="6407301"/>
              <a:ext cx="102645" cy="171074"/>
            </a:xfrm>
            <a:custGeom>
              <a:avLst/>
              <a:gdLst>
                <a:gd name="connsiteX0" fmla="*/ 37408 w 136619"/>
                <a:gd name="connsiteY0" fmla="*/ 193545 h 227699"/>
                <a:gd name="connsiteX1" fmla="*/ 69936 w 136619"/>
                <a:gd name="connsiteY1" fmla="*/ 193545 h 227699"/>
                <a:gd name="connsiteX2" fmla="*/ 69936 w 136619"/>
                <a:gd name="connsiteY2" fmla="*/ 161016 h 227699"/>
                <a:gd name="connsiteX3" fmla="*/ 102465 w 136619"/>
                <a:gd name="connsiteY3" fmla="*/ 161016 h 227699"/>
                <a:gd name="connsiteX4" fmla="*/ 102465 w 136619"/>
                <a:gd name="connsiteY4" fmla="*/ 128488 h 227699"/>
                <a:gd name="connsiteX5" fmla="*/ 134993 w 136619"/>
                <a:gd name="connsiteY5" fmla="*/ 128488 h 227699"/>
                <a:gd name="connsiteX6" fmla="*/ 134993 w 136619"/>
                <a:gd name="connsiteY6" fmla="*/ 102465 h 227699"/>
                <a:gd name="connsiteX7" fmla="*/ 102465 w 136619"/>
                <a:gd name="connsiteY7" fmla="*/ 102465 h 227699"/>
                <a:gd name="connsiteX8" fmla="*/ 102465 w 136619"/>
                <a:gd name="connsiteY8" fmla="*/ 69936 h 227699"/>
                <a:gd name="connsiteX9" fmla="*/ 69936 w 136619"/>
                <a:gd name="connsiteY9" fmla="*/ 69936 h 227699"/>
                <a:gd name="connsiteX10" fmla="*/ 69936 w 136619"/>
                <a:gd name="connsiteY10" fmla="*/ 37408 h 227699"/>
                <a:gd name="connsiteX11" fmla="*/ 37408 w 136619"/>
                <a:gd name="connsiteY11" fmla="*/ 37408 h 227699"/>
                <a:gd name="connsiteX12" fmla="*/ 37408 w 136619"/>
                <a:gd name="connsiteY12" fmla="*/ 4879 h 227699"/>
                <a:gd name="connsiteX13" fmla="*/ 4879 w 136619"/>
                <a:gd name="connsiteY13" fmla="*/ 4879 h 227699"/>
                <a:gd name="connsiteX14" fmla="*/ 4879 w 136619"/>
                <a:gd name="connsiteY14" fmla="*/ 69936 h 227699"/>
                <a:gd name="connsiteX15" fmla="*/ 37408 w 136619"/>
                <a:gd name="connsiteY15" fmla="*/ 69936 h 227699"/>
                <a:gd name="connsiteX16" fmla="*/ 37408 w 136619"/>
                <a:gd name="connsiteY16" fmla="*/ 102465 h 227699"/>
                <a:gd name="connsiteX17" fmla="*/ 69936 w 136619"/>
                <a:gd name="connsiteY17" fmla="*/ 102465 h 227699"/>
                <a:gd name="connsiteX18" fmla="*/ 69936 w 136619"/>
                <a:gd name="connsiteY18" fmla="*/ 128488 h 227699"/>
                <a:gd name="connsiteX19" fmla="*/ 37408 w 136619"/>
                <a:gd name="connsiteY19" fmla="*/ 128488 h 227699"/>
                <a:gd name="connsiteX20" fmla="*/ 37408 w 136619"/>
                <a:gd name="connsiteY20" fmla="*/ 161016 h 227699"/>
                <a:gd name="connsiteX21" fmla="*/ 4879 w 136619"/>
                <a:gd name="connsiteY21" fmla="*/ 161016 h 227699"/>
                <a:gd name="connsiteX22" fmla="*/ 4879 w 136619"/>
                <a:gd name="connsiteY22" fmla="*/ 226073 h 227699"/>
                <a:gd name="connsiteX23" fmla="*/ 37408 w 136619"/>
                <a:gd name="connsiteY23" fmla="*/ 226073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619" h="227699">
                  <a:moveTo>
                    <a:pt x="37408" y="193545"/>
                  </a:moveTo>
                  <a:lnTo>
                    <a:pt x="69936" y="193545"/>
                  </a:lnTo>
                  <a:lnTo>
                    <a:pt x="69936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134993" y="128488"/>
                  </a:lnTo>
                  <a:lnTo>
                    <a:pt x="134993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69936" y="69936"/>
                  </a:lnTo>
                  <a:lnTo>
                    <a:pt x="69936" y="37408"/>
                  </a:lnTo>
                  <a:lnTo>
                    <a:pt x="37408" y="37408"/>
                  </a:lnTo>
                  <a:lnTo>
                    <a:pt x="37408" y="4879"/>
                  </a:lnTo>
                  <a:lnTo>
                    <a:pt x="4879" y="4879"/>
                  </a:lnTo>
                  <a:lnTo>
                    <a:pt x="4879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69936" y="102465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226073"/>
                  </a:lnTo>
                  <a:lnTo>
                    <a:pt x="37408" y="2260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BBED86-FFD8-4BE0-B8C6-D03642436DC2}"/>
                </a:ext>
              </a:extLst>
            </p:cNvPr>
            <p:cNvSpPr/>
            <p:nvPr/>
          </p:nvSpPr>
          <p:spPr>
            <a:xfrm>
              <a:off x="11604889" y="6246003"/>
              <a:ext cx="117308" cy="73318"/>
            </a:xfrm>
            <a:custGeom>
              <a:avLst/>
              <a:gdLst>
                <a:gd name="connsiteX0" fmla="*/ 30902 w 156136"/>
                <a:gd name="connsiteY0" fmla="*/ 69936 h 97585"/>
                <a:gd name="connsiteX1" fmla="*/ 63431 w 156136"/>
                <a:gd name="connsiteY1" fmla="*/ 69936 h 97585"/>
                <a:gd name="connsiteX2" fmla="*/ 63431 w 156136"/>
                <a:gd name="connsiteY2" fmla="*/ 95959 h 97585"/>
                <a:gd name="connsiteX3" fmla="*/ 95959 w 156136"/>
                <a:gd name="connsiteY3" fmla="*/ 95959 h 97585"/>
                <a:gd name="connsiteX4" fmla="*/ 95959 w 156136"/>
                <a:gd name="connsiteY4" fmla="*/ 69936 h 97585"/>
                <a:gd name="connsiteX5" fmla="*/ 128488 w 156136"/>
                <a:gd name="connsiteY5" fmla="*/ 69936 h 97585"/>
                <a:gd name="connsiteX6" fmla="*/ 128488 w 156136"/>
                <a:gd name="connsiteY6" fmla="*/ 37408 h 97585"/>
                <a:gd name="connsiteX7" fmla="*/ 154510 w 156136"/>
                <a:gd name="connsiteY7" fmla="*/ 37408 h 97585"/>
                <a:gd name="connsiteX8" fmla="*/ 154510 w 156136"/>
                <a:gd name="connsiteY8" fmla="*/ 4879 h 97585"/>
                <a:gd name="connsiteX9" fmla="*/ 95959 w 156136"/>
                <a:gd name="connsiteY9" fmla="*/ 4879 h 97585"/>
                <a:gd name="connsiteX10" fmla="*/ 95959 w 156136"/>
                <a:gd name="connsiteY10" fmla="*/ 37408 h 97585"/>
                <a:gd name="connsiteX11" fmla="*/ 63431 w 156136"/>
                <a:gd name="connsiteY11" fmla="*/ 37408 h 97585"/>
                <a:gd name="connsiteX12" fmla="*/ 63431 w 156136"/>
                <a:gd name="connsiteY12" fmla="*/ 4879 h 97585"/>
                <a:gd name="connsiteX13" fmla="*/ 4879 w 156136"/>
                <a:gd name="connsiteY13" fmla="*/ 4879 h 97585"/>
                <a:gd name="connsiteX14" fmla="*/ 4879 w 156136"/>
                <a:gd name="connsiteY14" fmla="*/ 37408 h 97585"/>
                <a:gd name="connsiteX15" fmla="*/ 30902 w 156136"/>
                <a:gd name="connsiteY15" fmla="*/ 37408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30902" y="69936"/>
                  </a:moveTo>
                  <a:lnTo>
                    <a:pt x="63431" y="69936"/>
                  </a:lnTo>
                  <a:lnTo>
                    <a:pt x="63431" y="95959"/>
                  </a:lnTo>
                  <a:lnTo>
                    <a:pt x="95959" y="95959"/>
                  </a:lnTo>
                  <a:lnTo>
                    <a:pt x="95959" y="69936"/>
                  </a:lnTo>
                  <a:lnTo>
                    <a:pt x="128488" y="69936"/>
                  </a:lnTo>
                  <a:lnTo>
                    <a:pt x="128488" y="37408"/>
                  </a:lnTo>
                  <a:lnTo>
                    <a:pt x="154510" y="37408"/>
                  </a:lnTo>
                  <a:lnTo>
                    <a:pt x="154510" y="4879"/>
                  </a:lnTo>
                  <a:lnTo>
                    <a:pt x="95959" y="4879"/>
                  </a:lnTo>
                  <a:lnTo>
                    <a:pt x="95959" y="37408"/>
                  </a:lnTo>
                  <a:lnTo>
                    <a:pt x="63431" y="37408"/>
                  </a:lnTo>
                  <a:lnTo>
                    <a:pt x="63431" y="4879"/>
                  </a:lnTo>
                  <a:lnTo>
                    <a:pt x="4879" y="4879"/>
                  </a:lnTo>
                  <a:lnTo>
                    <a:pt x="4879" y="37408"/>
                  </a:lnTo>
                  <a:lnTo>
                    <a:pt x="30902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B8BB60-8A42-4906-B0F4-272B13CCA417}"/>
                </a:ext>
              </a:extLst>
            </p:cNvPr>
            <p:cNvSpPr/>
            <p:nvPr/>
          </p:nvSpPr>
          <p:spPr>
            <a:xfrm>
              <a:off x="11604889" y="6666356"/>
              <a:ext cx="117308" cy="73318"/>
            </a:xfrm>
            <a:custGeom>
              <a:avLst/>
              <a:gdLst>
                <a:gd name="connsiteX0" fmla="*/ 128488 w 156136"/>
                <a:gd name="connsiteY0" fmla="*/ 30902 h 97585"/>
                <a:gd name="connsiteX1" fmla="*/ 95959 w 156136"/>
                <a:gd name="connsiteY1" fmla="*/ 30902 h 97585"/>
                <a:gd name="connsiteX2" fmla="*/ 95959 w 156136"/>
                <a:gd name="connsiteY2" fmla="*/ 4879 h 97585"/>
                <a:gd name="connsiteX3" fmla="*/ 63431 w 156136"/>
                <a:gd name="connsiteY3" fmla="*/ 4879 h 97585"/>
                <a:gd name="connsiteX4" fmla="*/ 63431 w 156136"/>
                <a:gd name="connsiteY4" fmla="*/ 30902 h 97585"/>
                <a:gd name="connsiteX5" fmla="*/ 30902 w 156136"/>
                <a:gd name="connsiteY5" fmla="*/ 30902 h 97585"/>
                <a:gd name="connsiteX6" fmla="*/ 30902 w 156136"/>
                <a:gd name="connsiteY6" fmla="*/ 63431 h 97585"/>
                <a:gd name="connsiteX7" fmla="*/ 4879 w 156136"/>
                <a:gd name="connsiteY7" fmla="*/ 63431 h 97585"/>
                <a:gd name="connsiteX8" fmla="*/ 4879 w 156136"/>
                <a:gd name="connsiteY8" fmla="*/ 95959 h 97585"/>
                <a:gd name="connsiteX9" fmla="*/ 63431 w 156136"/>
                <a:gd name="connsiteY9" fmla="*/ 95959 h 97585"/>
                <a:gd name="connsiteX10" fmla="*/ 63431 w 156136"/>
                <a:gd name="connsiteY10" fmla="*/ 63431 h 97585"/>
                <a:gd name="connsiteX11" fmla="*/ 95959 w 156136"/>
                <a:gd name="connsiteY11" fmla="*/ 63431 h 97585"/>
                <a:gd name="connsiteX12" fmla="*/ 95959 w 156136"/>
                <a:gd name="connsiteY12" fmla="*/ 95959 h 97585"/>
                <a:gd name="connsiteX13" fmla="*/ 154510 w 156136"/>
                <a:gd name="connsiteY13" fmla="*/ 95959 h 97585"/>
                <a:gd name="connsiteX14" fmla="*/ 154510 w 156136"/>
                <a:gd name="connsiteY14" fmla="*/ 63431 h 97585"/>
                <a:gd name="connsiteX15" fmla="*/ 128488 w 156136"/>
                <a:gd name="connsiteY15" fmla="*/ 63431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128488" y="30902"/>
                  </a:moveTo>
                  <a:lnTo>
                    <a:pt x="95959" y="30902"/>
                  </a:lnTo>
                  <a:lnTo>
                    <a:pt x="95959" y="4879"/>
                  </a:lnTo>
                  <a:lnTo>
                    <a:pt x="63431" y="4879"/>
                  </a:lnTo>
                  <a:lnTo>
                    <a:pt x="63431" y="30902"/>
                  </a:lnTo>
                  <a:lnTo>
                    <a:pt x="30902" y="30902"/>
                  </a:lnTo>
                  <a:lnTo>
                    <a:pt x="30902" y="63431"/>
                  </a:lnTo>
                  <a:lnTo>
                    <a:pt x="4879" y="63431"/>
                  </a:lnTo>
                  <a:lnTo>
                    <a:pt x="4879" y="95959"/>
                  </a:lnTo>
                  <a:lnTo>
                    <a:pt x="63431" y="95959"/>
                  </a:lnTo>
                  <a:lnTo>
                    <a:pt x="63431" y="63431"/>
                  </a:lnTo>
                  <a:lnTo>
                    <a:pt x="95959" y="63431"/>
                  </a:lnTo>
                  <a:lnTo>
                    <a:pt x="95959" y="95959"/>
                  </a:lnTo>
                  <a:lnTo>
                    <a:pt x="154510" y="95959"/>
                  </a:lnTo>
                  <a:lnTo>
                    <a:pt x="154510" y="63431"/>
                  </a:lnTo>
                  <a:lnTo>
                    <a:pt x="128488" y="634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17F71B1-C68F-4A5C-A104-5917818A6D15}"/>
                </a:ext>
              </a:extLst>
            </p:cNvPr>
            <p:cNvSpPr/>
            <p:nvPr/>
          </p:nvSpPr>
          <p:spPr>
            <a:xfrm>
              <a:off x="11883495" y="6710346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B78511E-A806-4B0C-BC9F-FD8876713E6E}"/>
                </a:ext>
              </a:extLst>
            </p:cNvPr>
            <p:cNvSpPr/>
            <p:nvPr/>
          </p:nvSpPr>
          <p:spPr>
            <a:xfrm>
              <a:off x="11414264" y="6710346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640474B-5A73-4982-9171-5EE20548A535}"/>
                </a:ext>
              </a:extLst>
            </p:cNvPr>
            <p:cNvSpPr/>
            <p:nvPr/>
          </p:nvSpPr>
          <p:spPr>
            <a:xfrm>
              <a:off x="11414264" y="6246003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007811F-D5BC-4E59-839C-D9B8B1476F17}"/>
                </a:ext>
              </a:extLst>
            </p:cNvPr>
            <p:cNvSpPr/>
            <p:nvPr/>
          </p:nvSpPr>
          <p:spPr>
            <a:xfrm>
              <a:off x="11883495" y="6246003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39" name="Group 138" descr="Xmas Gift Box">
            <a:extLst>
              <a:ext uri="{FF2B5EF4-FFF2-40B4-BE49-F238E27FC236}">
                <a16:creationId xmlns:a16="http://schemas.microsoft.com/office/drawing/2014/main" id="{592D6644-6C3D-4ABF-AADC-BE96068E27DE}"/>
              </a:ext>
            </a:extLst>
          </p:cNvPr>
          <p:cNvGrpSpPr/>
          <p:nvPr userDrawn="1"/>
        </p:nvGrpSpPr>
        <p:grpSpPr>
          <a:xfrm rot="21103361">
            <a:off x="18929" y="3701258"/>
            <a:ext cx="2631383" cy="2082743"/>
            <a:chOff x="5498654" y="359964"/>
            <a:chExt cx="1485346" cy="1175654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40F6B9B-149B-4B01-9FA4-F922657E141C}"/>
                </a:ext>
              </a:extLst>
            </p:cNvPr>
            <p:cNvSpPr/>
            <p:nvPr/>
          </p:nvSpPr>
          <p:spPr>
            <a:xfrm>
              <a:off x="5498654" y="359964"/>
              <a:ext cx="801300" cy="117565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F86AD760-85C8-4A5C-8D42-5A9D7DA3BA5E}"/>
                </a:ext>
              </a:extLst>
            </p:cNvPr>
            <p:cNvSpPr/>
            <p:nvPr/>
          </p:nvSpPr>
          <p:spPr>
            <a:xfrm>
              <a:off x="5834000" y="361950"/>
              <a:ext cx="1150000" cy="1150000"/>
            </a:xfrm>
            <a:prstGeom prst="roundRect">
              <a:avLst>
                <a:gd name="adj" fmla="val 2794"/>
              </a:avLst>
            </a:prstGeom>
            <a:pattFill prst="dkVert">
              <a:fgClr>
                <a:schemeClr val="accent3"/>
              </a:fgClr>
              <a:bgClr>
                <a:schemeClr val="accent3">
                  <a:lumMod val="75000"/>
                </a:schemeClr>
              </a:bgClr>
            </a:patt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3350" h="31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42" name="Graphic 15">
              <a:extLst>
                <a:ext uri="{FF2B5EF4-FFF2-40B4-BE49-F238E27FC236}">
                  <a16:creationId xmlns:a16="http://schemas.microsoft.com/office/drawing/2014/main" id="{A79E981F-DECA-49E4-871D-64104B1619C1}"/>
                </a:ext>
              </a:extLst>
            </p:cNvPr>
            <p:cNvSpPr/>
            <p:nvPr/>
          </p:nvSpPr>
          <p:spPr>
            <a:xfrm>
              <a:off x="5837585" y="727446"/>
              <a:ext cx="664728" cy="721655"/>
            </a:xfrm>
            <a:custGeom>
              <a:avLst/>
              <a:gdLst>
                <a:gd name="connsiteX0" fmla="*/ 100121 w 549361"/>
                <a:gd name="connsiteY0" fmla="*/ 256461 h 596408"/>
                <a:gd name="connsiteX1" fmla="*/ 173224 w 549361"/>
                <a:gd name="connsiteY1" fmla="*/ 231128 h 596408"/>
                <a:gd name="connsiteX2" fmla="*/ 112425 w 549361"/>
                <a:gd name="connsiteY2" fmla="*/ 186977 h 596408"/>
                <a:gd name="connsiteX3" fmla="*/ 205071 w 549361"/>
                <a:gd name="connsiteY3" fmla="*/ 152234 h 596408"/>
                <a:gd name="connsiteX4" fmla="*/ 168158 w 549361"/>
                <a:gd name="connsiteY4" fmla="*/ 124730 h 596408"/>
                <a:gd name="connsiteX5" fmla="*/ 274556 w 549361"/>
                <a:gd name="connsiteY5" fmla="*/ 9646 h 596408"/>
                <a:gd name="connsiteX6" fmla="*/ 381678 w 549361"/>
                <a:gd name="connsiteY6" fmla="*/ 124730 h 596408"/>
                <a:gd name="connsiteX7" fmla="*/ 344764 w 549361"/>
                <a:gd name="connsiteY7" fmla="*/ 152234 h 596408"/>
                <a:gd name="connsiteX8" fmla="*/ 437410 w 549361"/>
                <a:gd name="connsiteY8" fmla="*/ 186977 h 596408"/>
                <a:gd name="connsiteX9" fmla="*/ 376611 w 549361"/>
                <a:gd name="connsiteY9" fmla="*/ 231128 h 596408"/>
                <a:gd name="connsiteX10" fmla="*/ 448991 w 549361"/>
                <a:gd name="connsiteY10" fmla="*/ 256461 h 596408"/>
                <a:gd name="connsiteX11" fmla="*/ 371545 w 549361"/>
                <a:gd name="connsiteY11" fmla="*/ 311470 h 596408"/>
                <a:gd name="connsiteX12" fmla="*/ 540189 w 549361"/>
                <a:gd name="connsiteY12" fmla="*/ 386744 h 596408"/>
                <a:gd name="connsiteX13" fmla="*/ 304232 w 549361"/>
                <a:gd name="connsiteY13" fmla="*/ 503276 h 596408"/>
                <a:gd name="connsiteX14" fmla="*/ 304232 w 549361"/>
                <a:gd name="connsiteY14" fmla="*/ 587236 h 596408"/>
                <a:gd name="connsiteX15" fmla="*/ 245604 w 549361"/>
                <a:gd name="connsiteY15" fmla="*/ 587236 h 596408"/>
                <a:gd name="connsiteX16" fmla="*/ 245604 w 549361"/>
                <a:gd name="connsiteY16" fmla="*/ 503276 h 596408"/>
                <a:gd name="connsiteX17" fmla="*/ 9646 w 549361"/>
                <a:gd name="connsiteY17" fmla="*/ 386744 h 596408"/>
                <a:gd name="connsiteX18" fmla="*/ 178291 w 549361"/>
                <a:gd name="connsiteY18" fmla="*/ 311470 h 596408"/>
                <a:gd name="connsiteX19" fmla="*/ 100121 w 549361"/>
                <a:gd name="connsiteY19" fmla="*/ 256461 h 596408"/>
                <a:gd name="connsiteX20" fmla="*/ 172501 w 549361"/>
                <a:gd name="connsiteY20" fmla="*/ 176843 h 596408"/>
                <a:gd name="connsiteX21" fmla="*/ 177567 w 549361"/>
                <a:gd name="connsiteY21" fmla="*/ 192043 h 596408"/>
                <a:gd name="connsiteX22" fmla="*/ 192767 w 549361"/>
                <a:gd name="connsiteY22" fmla="*/ 192043 h 596408"/>
                <a:gd name="connsiteX23" fmla="*/ 180462 w 549361"/>
                <a:gd name="connsiteY23" fmla="*/ 200729 h 596408"/>
                <a:gd name="connsiteX24" fmla="*/ 184805 w 549361"/>
                <a:gd name="connsiteY24" fmla="*/ 215928 h 596408"/>
                <a:gd name="connsiteX25" fmla="*/ 172501 w 549361"/>
                <a:gd name="connsiteY25" fmla="*/ 206519 h 596408"/>
                <a:gd name="connsiteX26" fmla="*/ 160196 w 549361"/>
                <a:gd name="connsiteY26" fmla="*/ 215928 h 596408"/>
                <a:gd name="connsiteX27" fmla="*/ 164539 w 549361"/>
                <a:gd name="connsiteY27" fmla="*/ 200729 h 596408"/>
                <a:gd name="connsiteX28" fmla="*/ 152234 w 549361"/>
                <a:gd name="connsiteY28" fmla="*/ 192043 h 596408"/>
                <a:gd name="connsiteX29" fmla="*/ 167434 w 549361"/>
                <a:gd name="connsiteY29" fmla="*/ 192043 h 596408"/>
                <a:gd name="connsiteX30" fmla="*/ 172501 w 549361"/>
                <a:gd name="connsiteY30" fmla="*/ 176843 h 596408"/>
                <a:gd name="connsiteX31" fmla="*/ 273832 w 549361"/>
                <a:gd name="connsiteY31" fmla="*/ 105187 h 596408"/>
                <a:gd name="connsiteX32" fmla="*/ 278899 w 549361"/>
                <a:gd name="connsiteY32" fmla="*/ 120387 h 596408"/>
                <a:gd name="connsiteX33" fmla="*/ 294098 w 549361"/>
                <a:gd name="connsiteY33" fmla="*/ 120387 h 596408"/>
                <a:gd name="connsiteX34" fmla="*/ 281794 w 549361"/>
                <a:gd name="connsiteY34" fmla="*/ 129073 h 596408"/>
                <a:gd name="connsiteX35" fmla="*/ 286860 w 549361"/>
                <a:gd name="connsiteY35" fmla="*/ 144272 h 596408"/>
                <a:gd name="connsiteX36" fmla="*/ 273832 w 549361"/>
                <a:gd name="connsiteY36" fmla="*/ 134863 h 596408"/>
                <a:gd name="connsiteX37" fmla="*/ 261528 w 549361"/>
                <a:gd name="connsiteY37" fmla="*/ 144272 h 596408"/>
                <a:gd name="connsiteX38" fmla="*/ 266594 w 549361"/>
                <a:gd name="connsiteY38" fmla="*/ 129073 h 596408"/>
                <a:gd name="connsiteX39" fmla="*/ 253566 w 549361"/>
                <a:gd name="connsiteY39" fmla="*/ 120387 h 596408"/>
                <a:gd name="connsiteX40" fmla="*/ 269489 w 549361"/>
                <a:gd name="connsiteY40" fmla="*/ 120387 h 596408"/>
                <a:gd name="connsiteX41" fmla="*/ 273832 w 549361"/>
                <a:gd name="connsiteY41" fmla="*/ 105187 h 596408"/>
                <a:gd name="connsiteX42" fmla="*/ 274556 w 549361"/>
                <a:gd name="connsiteY42" fmla="*/ 186977 h 596408"/>
                <a:gd name="connsiteX43" fmla="*/ 290479 w 549361"/>
                <a:gd name="connsiteY43" fmla="*/ 236195 h 596408"/>
                <a:gd name="connsiteX44" fmla="*/ 342593 w 549361"/>
                <a:gd name="connsiteY44" fmla="*/ 236195 h 596408"/>
                <a:gd name="connsiteX45" fmla="*/ 300613 w 549361"/>
                <a:gd name="connsiteY45" fmla="*/ 266594 h 596408"/>
                <a:gd name="connsiteX46" fmla="*/ 316536 w 549361"/>
                <a:gd name="connsiteY46" fmla="*/ 315812 h 596408"/>
                <a:gd name="connsiteX47" fmla="*/ 274556 w 549361"/>
                <a:gd name="connsiteY47" fmla="*/ 284689 h 596408"/>
                <a:gd name="connsiteX48" fmla="*/ 233299 w 549361"/>
                <a:gd name="connsiteY48" fmla="*/ 315812 h 596408"/>
                <a:gd name="connsiteX49" fmla="*/ 249223 w 549361"/>
                <a:gd name="connsiteY49" fmla="*/ 266594 h 596408"/>
                <a:gd name="connsiteX50" fmla="*/ 207243 w 549361"/>
                <a:gd name="connsiteY50" fmla="*/ 236195 h 596408"/>
                <a:gd name="connsiteX51" fmla="*/ 258632 w 549361"/>
                <a:gd name="connsiteY51" fmla="*/ 236195 h 596408"/>
                <a:gd name="connsiteX52" fmla="*/ 274556 w 549361"/>
                <a:gd name="connsiteY52" fmla="*/ 186977 h 596408"/>
                <a:gd name="connsiteX53" fmla="*/ 376611 w 549361"/>
                <a:gd name="connsiteY53" fmla="*/ 176843 h 596408"/>
                <a:gd name="connsiteX54" fmla="*/ 381678 w 549361"/>
                <a:gd name="connsiteY54" fmla="*/ 192043 h 596408"/>
                <a:gd name="connsiteX55" fmla="*/ 397601 w 549361"/>
                <a:gd name="connsiteY55" fmla="*/ 192043 h 596408"/>
                <a:gd name="connsiteX56" fmla="*/ 384573 w 549361"/>
                <a:gd name="connsiteY56" fmla="*/ 200729 h 596408"/>
                <a:gd name="connsiteX57" fmla="*/ 389640 w 549361"/>
                <a:gd name="connsiteY57" fmla="*/ 215928 h 596408"/>
                <a:gd name="connsiteX58" fmla="*/ 376611 w 549361"/>
                <a:gd name="connsiteY58" fmla="*/ 206519 h 596408"/>
                <a:gd name="connsiteX59" fmla="*/ 364307 w 549361"/>
                <a:gd name="connsiteY59" fmla="*/ 215928 h 596408"/>
                <a:gd name="connsiteX60" fmla="*/ 369373 w 549361"/>
                <a:gd name="connsiteY60" fmla="*/ 200729 h 596408"/>
                <a:gd name="connsiteX61" fmla="*/ 356345 w 549361"/>
                <a:gd name="connsiteY61" fmla="*/ 192043 h 596408"/>
                <a:gd name="connsiteX62" fmla="*/ 372268 w 549361"/>
                <a:gd name="connsiteY62" fmla="*/ 192043 h 596408"/>
                <a:gd name="connsiteX63" fmla="*/ 376611 w 549361"/>
                <a:gd name="connsiteY63" fmla="*/ 176843 h 596408"/>
                <a:gd name="connsiteX64" fmla="*/ 164539 w 549361"/>
                <a:gd name="connsiteY64" fmla="*/ 244880 h 596408"/>
                <a:gd name="connsiteX65" fmla="*/ 168882 w 549361"/>
                <a:gd name="connsiteY65" fmla="*/ 260080 h 596408"/>
                <a:gd name="connsiteX66" fmla="*/ 184805 w 549361"/>
                <a:gd name="connsiteY66" fmla="*/ 260080 h 596408"/>
                <a:gd name="connsiteX67" fmla="*/ 172501 w 549361"/>
                <a:gd name="connsiteY67" fmla="*/ 268766 h 596408"/>
                <a:gd name="connsiteX68" fmla="*/ 176843 w 549361"/>
                <a:gd name="connsiteY68" fmla="*/ 283965 h 596408"/>
                <a:gd name="connsiteX69" fmla="*/ 164539 w 549361"/>
                <a:gd name="connsiteY69" fmla="*/ 274556 h 596408"/>
                <a:gd name="connsiteX70" fmla="*/ 152234 w 549361"/>
                <a:gd name="connsiteY70" fmla="*/ 283965 h 596408"/>
                <a:gd name="connsiteX71" fmla="*/ 156577 w 549361"/>
                <a:gd name="connsiteY71" fmla="*/ 268766 h 596408"/>
                <a:gd name="connsiteX72" fmla="*/ 144272 w 549361"/>
                <a:gd name="connsiteY72" fmla="*/ 260080 h 596408"/>
                <a:gd name="connsiteX73" fmla="*/ 159472 w 549361"/>
                <a:gd name="connsiteY73" fmla="*/ 260080 h 596408"/>
                <a:gd name="connsiteX74" fmla="*/ 164539 w 549361"/>
                <a:gd name="connsiteY74" fmla="*/ 244880 h 596408"/>
                <a:gd name="connsiteX75" fmla="*/ 385297 w 549361"/>
                <a:gd name="connsiteY75" fmla="*/ 244880 h 596408"/>
                <a:gd name="connsiteX76" fmla="*/ 390363 w 549361"/>
                <a:gd name="connsiteY76" fmla="*/ 260080 h 596408"/>
                <a:gd name="connsiteX77" fmla="*/ 405563 w 549361"/>
                <a:gd name="connsiteY77" fmla="*/ 260080 h 596408"/>
                <a:gd name="connsiteX78" fmla="*/ 393259 w 549361"/>
                <a:gd name="connsiteY78" fmla="*/ 268766 h 596408"/>
                <a:gd name="connsiteX79" fmla="*/ 398325 w 549361"/>
                <a:gd name="connsiteY79" fmla="*/ 283965 h 596408"/>
                <a:gd name="connsiteX80" fmla="*/ 385297 w 549361"/>
                <a:gd name="connsiteY80" fmla="*/ 274556 h 596408"/>
                <a:gd name="connsiteX81" fmla="*/ 372992 w 549361"/>
                <a:gd name="connsiteY81" fmla="*/ 283965 h 596408"/>
                <a:gd name="connsiteX82" fmla="*/ 378059 w 549361"/>
                <a:gd name="connsiteY82" fmla="*/ 268766 h 596408"/>
                <a:gd name="connsiteX83" fmla="*/ 365030 w 549361"/>
                <a:gd name="connsiteY83" fmla="*/ 260080 h 596408"/>
                <a:gd name="connsiteX84" fmla="*/ 380954 w 549361"/>
                <a:gd name="connsiteY84" fmla="*/ 260080 h 596408"/>
                <a:gd name="connsiteX85" fmla="*/ 385297 w 549361"/>
                <a:gd name="connsiteY85" fmla="*/ 244880 h 596408"/>
                <a:gd name="connsiteX86" fmla="*/ 158748 w 549361"/>
                <a:gd name="connsiteY86" fmla="*/ 359964 h 596408"/>
                <a:gd name="connsiteX87" fmla="*/ 168882 w 549361"/>
                <a:gd name="connsiteY87" fmla="*/ 391811 h 596408"/>
                <a:gd name="connsiteX88" fmla="*/ 202900 w 549361"/>
                <a:gd name="connsiteY88" fmla="*/ 391811 h 596408"/>
                <a:gd name="connsiteX89" fmla="*/ 175396 w 549361"/>
                <a:gd name="connsiteY89" fmla="*/ 411354 h 596408"/>
                <a:gd name="connsiteX90" fmla="*/ 186253 w 549361"/>
                <a:gd name="connsiteY90" fmla="*/ 443201 h 596408"/>
                <a:gd name="connsiteX91" fmla="*/ 158748 w 549361"/>
                <a:gd name="connsiteY91" fmla="*/ 423658 h 596408"/>
                <a:gd name="connsiteX92" fmla="*/ 131244 w 549361"/>
                <a:gd name="connsiteY92" fmla="*/ 443201 h 596408"/>
                <a:gd name="connsiteX93" fmla="*/ 142101 w 549361"/>
                <a:gd name="connsiteY93" fmla="*/ 411354 h 596408"/>
                <a:gd name="connsiteX94" fmla="*/ 114597 w 549361"/>
                <a:gd name="connsiteY94" fmla="*/ 391811 h 596408"/>
                <a:gd name="connsiteX95" fmla="*/ 148615 w 549361"/>
                <a:gd name="connsiteY95" fmla="*/ 391811 h 596408"/>
                <a:gd name="connsiteX96" fmla="*/ 158748 w 549361"/>
                <a:gd name="connsiteY96" fmla="*/ 359964 h 596408"/>
                <a:gd name="connsiteX97" fmla="*/ 407011 w 549361"/>
                <a:gd name="connsiteY97" fmla="*/ 359964 h 596408"/>
                <a:gd name="connsiteX98" fmla="*/ 417144 w 549361"/>
                <a:gd name="connsiteY98" fmla="*/ 391811 h 596408"/>
                <a:gd name="connsiteX99" fmla="*/ 451162 w 549361"/>
                <a:gd name="connsiteY99" fmla="*/ 391811 h 596408"/>
                <a:gd name="connsiteX100" fmla="*/ 423658 w 549361"/>
                <a:gd name="connsiteY100" fmla="*/ 411354 h 596408"/>
                <a:gd name="connsiteX101" fmla="*/ 433791 w 549361"/>
                <a:gd name="connsiteY101" fmla="*/ 443201 h 596408"/>
                <a:gd name="connsiteX102" fmla="*/ 407011 w 549361"/>
                <a:gd name="connsiteY102" fmla="*/ 423658 h 596408"/>
                <a:gd name="connsiteX103" fmla="*/ 379506 w 549361"/>
                <a:gd name="connsiteY103" fmla="*/ 443201 h 596408"/>
                <a:gd name="connsiteX104" fmla="*/ 390363 w 549361"/>
                <a:gd name="connsiteY104" fmla="*/ 411354 h 596408"/>
                <a:gd name="connsiteX105" fmla="*/ 362859 w 549361"/>
                <a:gd name="connsiteY105" fmla="*/ 391811 h 596408"/>
                <a:gd name="connsiteX106" fmla="*/ 396154 w 549361"/>
                <a:gd name="connsiteY106" fmla="*/ 391811 h 596408"/>
                <a:gd name="connsiteX107" fmla="*/ 407011 w 549361"/>
                <a:gd name="connsiteY107" fmla="*/ 359964 h 596408"/>
                <a:gd name="connsiteX108" fmla="*/ 274556 w 549361"/>
                <a:gd name="connsiteY108" fmla="*/ 378783 h 596408"/>
                <a:gd name="connsiteX109" fmla="*/ 285413 w 549361"/>
                <a:gd name="connsiteY109" fmla="*/ 411354 h 596408"/>
                <a:gd name="connsiteX110" fmla="*/ 318707 w 549361"/>
                <a:gd name="connsiteY110" fmla="*/ 411354 h 596408"/>
                <a:gd name="connsiteX111" fmla="*/ 291203 w 549361"/>
                <a:gd name="connsiteY111" fmla="*/ 430896 h 596408"/>
                <a:gd name="connsiteX112" fmla="*/ 302060 w 549361"/>
                <a:gd name="connsiteY112" fmla="*/ 462743 h 596408"/>
                <a:gd name="connsiteX113" fmla="*/ 274556 w 549361"/>
                <a:gd name="connsiteY113" fmla="*/ 443201 h 596408"/>
                <a:gd name="connsiteX114" fmla="*/ 247775 w 549361"/>
                <a:gd name="connsiteY114" fmla="*/ 462743 h 596408"/>
                <a:gd name="connsiteX115" fmla="*/ 257909 w 549361"/>
                <a:gd name="connsiteY115" fmla="*/ 430896 h 596408"/>
                <a:gd name="connsiteX116" fmla="*/ 231128 w 549361"/>
                <a:gd name="connsiteY116" fmla="*/ 411354 h 596408"/>
                <a:gd name="connsiteX117" fmla="*/ 264423 w 549361"/>
                <a:gd name="connsiteY117" fmla="*/ 411354 h 596408"/>
                <a:gd name="connsiteX118" fmla="*/ 274556 w 549361"/>
                <a:gd name="connsiteY118" fmla="*/ 378783 h 596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549361" h="596408">
                  <a:moveTo>
                    <a:pt x="100121" y="256461"/>
                  </a:moveTo>
                  <a:cubicBezTo>
                    <a:pt x="126901" y="250671"/>
                    <a:pt x="151510" y="242709"/>
                    <a:pt x="173224" y="231128"/>
                  </a:cubicBezTo>
                  <a:cubicBezTo>
                    <a:pt x="154406" y="219547"/>
                    <a:pt x="135587" y="205071"/>
                    <a:pt x="112425" y="186977"/>
                  </a:cubicBezTo>
                  <a:cubicBezTo>
                    <a:pt x="151510" y="181910"/>
                    <a:pt x="181910" y="170329"/>
                    <a:pt x="205071" y="152234"/>
                  </a:cubicBezTo>
                  <a:cubicBezTo>
                    <a:pt x="193491" y="144996"/>
                    <a:pt x="181910" y="135587"/>
                    <a:pt x="168158" y="124730"/>
                  </a:cubicBezTo>
                  <a:cubicBezTo>
                    <a:pt x="236918" y="116768"/>
                    <a:pt x="261528" y="76236"/>
                    <a:pt x="274556" y="9646"/>
                  </a:cubicBezTo>
                  <a:cubicBezTo>
                    <a:pt x="288308" y="76236"/>
                    <a:pt x="312917" y="116768"/>
                    <a:pt x="381678" y="124730"/>
                  </a:cubicBezTo>
                  <a:cubicBezTo>
                    <a:pt x="367926" y="135587"/>
                    <a:pt x="356345" y="144996"/>
                    <a:pt x="344764" y="152234"/>
                  </a:cubicBezTo>
                  <a:cubicBezTo>
                    <a:pt x="367926" y="170329"/>
                    <a:pt x="397601" y="181910"/>
                    <a:pt x="437410" y="186977"/>
                  </a:cubicBezTo>
                  <a:cubicBezTo>
                    <a:pt x="414249" y="205071"/>
                    <a:pt x="395430" y="219547"/>
                    <a:pt x="376611" y="231128"/>
                  </a:cubicBezTo>
                  <a:cubicBezTo>
                    <a:pt x="398325" y="242709"/>
                    <a:pt x="422210" y="250671"/>
                    <a:pt x="448991" y="256461"/>
                  </a:cubicBezTo>
                  <a:cubicBezTo>
                    <a:pt x="424382" y="280346"/>
                    <a:pt x="398325" y="298441"/>
                    <a:pt x="371545" y="311470"/>
                  </a:cubicBezTo>
                  <a:cubicBezTo>
                    <a:pt x="416420" y="347659"/>
                    <a:pt x="473600" y="372269"/>
                    <a:pt x="540189" y="386744"/>
                  </a:cubicBezTo>
                  <a:cubicBezTo>
                    <a:pt x="466362" y="456953"/>
                    <a:pt x="386021" y="496038"/>
                    <a:pt x="304232" y="503276"/>
                  </a:cubicBezTo>
                  <a:lnTo>
                    <a:pt x="304232" y="587236"/>
                  </a:lnTo>
                  <a:lnTo>
                    <a:pt x="245604" y="587236"/>
                  </a:lnTo>
                  <a:lnTo>
                    <a:pt x="245604" y="503276"/>
                  </a:lnTo>
                  <a:cubicBezTo>
                    <a:pt x="164539" y="496038"/>
                    <a:pt x="83474" y="457677"/>
                    <a:pt x="9646" y="386744"/>
                  </a:cubicBezTo>
                  <a:cubicBezTo>
                    <a:pt x="76236" y="372269"/>
                    <a:pt x="132692" y="347659"/>
                    <a:pt x="178291" y="311470"/>
                  </a:cubicBezTo>
                  <a:cubicBezTo>
                    <a:pt x="151510" y="298441"/>
                    <a:pt x="125454" y="280346"/>
                    <a:pt x="100121" y="256461"/>
                  </a:cubicBezTo>
                  <a:close/>
                  <a:moveTo>
                    <a:pt x="172501" y="176843"/>
                  </a:moveTo>
                  <a:lnTo>
                    <a:pt x="177567" y="192043"/>
                  </a:lnTo>
                  <a:lnTo>
                    <a:pt x="192767" y="192043"/>
                  </a:lnTo>
                  <a:lnTo>
                    <a:pt x="180462" y="200729"/>
                  </a:lnTo>
                  <a:lnTo>
                    <a:pt x="184805" y="215928"/>
                  </a:lnTo>
                  <a:lnTo>
                    <a:pt x="172501" y="206519"/>
                  </a:lnTo>
                  <a:lnTo>
                    <a:pt x="160196" y="215928"/>
                  </a:lnTo>
                  <a:lnTo>
                    <a:pt x="164539" y="200729"/>
                  </a:lnTo>
                  <a:lnTo>
                    <a:pt x="152234" y="192043"/>
                  </a:lnTo>
                  <a:lnTo>
                    <a:pt x="167434" y="192043"/>
                  </a:lnTo>
                  <a:lnTo>
                    <a:pt x="172501" y="176843"/>
                  </a:lnTo>
                  <a:close/>
                  <a:moveTo>
                    <a:pt x="273832" y="105187"/>
                  </a:moveTo>
                  <a:lnTo>
                    <a:pt x="278899" y="120387"/>
                  </a:lnTo>
                  <a:lnTo>
                    <a:pt x="294098" y="120387"/>
                  </a:lnTo>
                  <a:lnTo>
                    <a:pt x="281794" y="129073"/>
                  </a:lnTo>
                  <a:lnTo>
                    <a:pt x="286860" y="144272"/>
                  </a:lnTo>
                  <a:lnTo>
                    <a:pt x="273832" y="134863"/>
                  </a:lnTo>
                  <a:lnTo>
                    <a:pt x="261528" y="144272"/>
                  </a:lnTo>
                  <a:lnTo>
                    <a:pt x="266594" y="129073"/>
                  </a:lnTo>
                  <a:lnTo>
                    <a:pt x="253566" y="120387"/>
                  </a:lnTo>
                  <a:lnTo>
                    <a:pt x="269489" y="120387"/>
                  </a:lnTo>
                  <a:lnTo>
                    <a:pt x="273832" y="105187"/>
                  </a:lnTo>
                  <a:close/>
                  <a:moveTo>
                    <a:pt x="274556" y="186977"/>
                  </a:moveTo>
                  <a:lnTo>
                    <a:pt x="290479" y="236195"/>
                  </a:lnTo>
                  <a:lnTo>
                    <a:pt x="342593" y="236195"/>
                  </a:lnTo>
                  <a:lnTo>
                    <a:pt x="300613" y="266594"/>
                  </a:lnTo>
                  <a:lnTo>
                    <a:pt x="316536" y="315812"/>
                  </a:lnTo>
                  <a:lnTo>
                    <a:pt x="274556" y="284689"/>
                  </a:lnTo>
                  <a:lnTo>
                    <a:pt x="233299" y="315812"/>
                  </a:lnTo>
                  <a:lnTo>
                    <a:pt x="249223" y="266594"/>
                  </a:lnTo>
                  <a:lnTo>
                    <a:pt x="207243" y="236195"/>
                  </a:lnTo>
                  <a:lnTo>
                    <a:pt x="258632" y="236195"/>
                  </a:lnTo>
                  <a:lnTo>
                    <a:pt x="274556" y="186977"/>
                  </a:lnTo>
                  <a:close/>
                  <a:moveTo>
                    <a:pt x="376611" y="176843"/>
                  </a:moveTo>
                  <a:lnTo>
                    <a:pt x="381678" y="192043"/>
                  </a:lnTo>
                  <a:lnTo>
                    <a:pt x="397601" y="192043"/>
                  </a:lnTo>
                  <a:lnTo>
                    <a:pt x="384573" y="200729"/>
                  </a:lnTo>
                  <a:lnTo>
                    <a:pt x="389640" y="215928"/>
                  </a:lnTo>
                  <a:lnTo>
                    <a:pt x="376611" y="206519"/>
                  </a:lnTo>
                  <a:lnTo>
                    <a:pt x="364307" y="215928"/>
                  </a:lnTo>
                  <a:lnTo>
                    <a:pt x="369373" y="200729"/>
                  </a:lnTo>
                  <a:lnTo>
                    <a:pt x="356345" y="192043"/>
                  </a:lnTo>
                  <a:lnTo>
                    <a:pt x="372268" y="192043"/>
                  </a:lnTo>
                  <a:lnTo>
                    <a:pt x="376611" y="176843"/>
                  </a:lnTo>
                  <a:close/>
                  <a:moveTo>
                    <a:pt x="164539" y="244880"/>
                  </a:moveTo>
                  <a:lnTo>
                    <a:pt x="168882" y="260080"/>
                  </a:lnTo>
                  <a:lnTo>
                    <a:pt x="184805" y="260080"/>
                  </a:lnTo>
                  <a:lnTo>
                    <a:pt x="172501" y="268766"/>
                  </a:lnTo>
                  <a:lnTo>
                    <a:pt x="176843" y="283965"/>
                  </a:lnTo>
                  <a:lnTo>
                    <a:pt x="164539" y="274556"/>
                  </a:lnTo>
                  <a:lnTo>
                    <a:pt x="152234" y="283965"/>
                  </a:lnTo>
                  <a:lnTo>
                    <a:pt x="156577" y="268766"/>
                  </a:lnTo>
                  <a:lnTo>
                    <a:pt x="144272" y="260080"/>
                  </a:lnTo>
                  <a:lnTo>
                    <a:pt x="159472" y="260080"/>
                  </a:lnTo>
                  <a:lnTo>
                    <a:pt x="164539" y="244880"/>
                  </a:lnTo>
                  <a:close/>
                  <a:moveTo>
                    <a:pt x="385297" y="244880"/>
                  </a:moveTo>
                  <a:lnTo>
                    <a:pt x="390363" y="260080"/>
                  </a:lnTo>
                  <a:lnTo>
                    <a:pt x="405563" y="260080"/>
                  </a:lnTo>
                  <a:lnTo>
                    <a:pt x="393259" y="268766"/>
                  </a:lnTo>
                  <a:lnTo>
                    <a:pt x="398325" y="283965"/>
                  </a:lnTo>
                  <a:lnTo>
                    <a:pt x="385297" y="274556"/>
                  </a:lnTo>
                  <a:lnTo>
                    <a:pt x="372992" y="283965"/>
                  </a:lnTo>
                  <a:lnTo>
                    <a:pt x="378059" y="268766"/>
                  </a:lnTo>
                  <a:lnTo>
                    <a:pt x="365030" y="260080"/>
                  </a:lnTo>
                  <a:lnTo>
                    <a:pt x="380954" y="260080"/>
                  </a:lnTo>
                  <a:lnTo>
                    <a:pt x="385297" y="244880"/>
                  </a:lnTo>
                  <a:close/>
                  <a:moveTo>
                    <a:pt x="158748" y="359964"/>
                  </a:moveTo>
                  <a:lnTo>
                    <a:pt x="168882" y="391811"/>
                  </a:lnTo>
                  <a:lnTo>
                    <a:pt x="202900" y="391811"/>
                  </a:lnTo>
                  <a:lnTo>
                    <a:pt x="175396" y="411354"/>
                  </a:lnTo>
                  <a:lnTo>
                    <a:pt x="186253" y="443201"/>
                  </a:lnTo>
                  <a:lnTo>
                    <a:pt x="158748" y="423658"/>
                  </a:lnTo>
                  <a:lnTo>
                    <a:pt x="131244" y="443201"/>
                  </a:lnTo>
                  <a:lnTo>
                    <a:pt x="142101" y="411354"/>
                  </a:lnTo>
                  <a:lnTo>
                    <a:pt x="114597" y="391811"/>
                  </a:lnTo>
                  <a:lnTo>
                    <a:pt x="148615" y="391811"/>
                  </a:lnTo>
                  <a:lnTo>
                    <a:pt x="158748" y="359964"/>
                  </a:lnTo>
                  <a:close/>
                  <a:moveTo>
                    <a:pt x="407011" y="359964"/>
                  </a:moveTo>
                  <a:lnTo>
                    <a:pt x="417144" y="391811"/>
                  </a:lnTo>
                  <a:lnTo>
                    <a:pt x="451162" y="391811"/>
                  </a:lnTo>
                  <a:lnTo>
                    <a:pt x="423658" y="411354"/>
                  </a:lnTo>
                  <a:lnTo>
                    <a:pt x="433791" y="443201"/>
                  </a:lnTo>
                  <a:lnTo>
                    <a:pt x="407011" y="423658"/>
                  </a:lnTo>
                  <a:lnTo>
                    <a:pt x="379506" y="443201"/>
                  </a:lnTo>
                  <a:lnTo>
                    <a:pt x="390363" y="411354"/>
                  </a:lnTo>
                  <a:lnTo>
                    <a:pt x="362859" y="391811"/>
                  </a:lnTo>
                  <a:lnTo>
                    <a:pt x="396154" y="391811"/>
                  </a:lnTo>
                  <a:lnTo>
                    <a:pt x="407011" y="359964"/>
                  </a:lnTo>
                  <a:close/>
                  <a:moveTo>
                    <a:pt x="274556" y="378783"/>
                  </a:moveTo>
                  <a:lnTo>
                    <a:pt x="285413" y="411354"/>
                  </a:lnTo>
                  <a:lnTo>
                    <a:pt x="318707" y="411354"/>
                  </a:lnTo>
                  <a:lnTo>
                    <a:pt x="291203" y="430896"/>
                  </a:lnTo>
                  <a:lnTo>
                    <a:pt x="302060" y="462743"/>
                  </a:lnTo>
                  <a:lnTo>
                    <a:pt x="274556" y="443201"/>
                  </a:lnTo>
                  <a:lnTo>
                    <a:pt x="247775" y="462743"/>
                  </a:lnTo>
                  <a:lnTo>
                    <a:pt x="257909" y="430896"/>
                  </a:lnTo>
                  <a:lnTo>
                    <a:pt x="231128" y="411354"/>
                  </a:lnTo>
                  <a:lnTo>
                    <a:pt x="264423" y="411354"/>
                  </a:lnTo>
                  <a:lnTo>
                    <a:pt x="274556" y="378783"/>
                  </a:lnTo>
                  <a:close/>
                </a:path>
              </a:pathLst>
            </a:custGeom>
            <a:gradFill>
              <a:gsLst>
                <a:gs pos="100000">
                  <a:srgbClr val="DFD3B7"/>
                </a:gs>
                <a:gs pos="0">
                  <a:srgbClr val="C0980C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>
                <a:solidFill>
                  <a:schemeClr val="lt1"/>
                </a:solidFill>
              </a:endParaRPr>
            </a:p>
          </p:txBody>
        </p:sp>
        <p:sp>
          <p:nvSpPr>
            <p:cNvPr id="143" name="Star: 10 Points 142">
              <a:extLst>
                <a:ext uri="{FF2B5EF4-FFF2-40B4-BE49-F238E27FC236}">
                  <a16:creationId xmlns:a16="http://schemas.microsoft.com/office/drawing/2014/main" id="{0E0C45C8-2A12-42B3-87EA-7C786982B799}"/>
                </a:ext>
              </a:extLst>
            </p:cNvPr>
            <p:cNvSpPr/>
            <p:nvPr/>
          </p:nvSpPr>
          <p:spPr>
            <a:xfrm>
              <a:off x="6356830" y="665423"/>
              <a:ext cx="175600" cy="175600"/>
            </a:xfrm>
            <a:prstGeom prst="star10">
              <a:avLst>
                <a:gd name="adj" fmla="val 26260"/>
                <a:gd name="hf" fmla="val 105146"/>
              </a:avLst>
            </a:prstGeom>
            <a:gradFill>
              <a:gsLst>
                <a:gs pos="51000">
                  <a:srgbClr val="DFD3B7"/>
                </a:gs>
                <a:gs pos="0">
                  <a:srgbClr val="C0980C"/>
                </a:gs>
                <a:gs pos="100000">
                  <a:srgbClr val="D4A54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44" name="Star: 10 Points 143">
              <a:extLst>
                <a:ext uri="{FF2B5EF4-FFF2-40B4-BE49-F238E27FC236}">
                  <a16:creationId xmlns:a16="http://schemas.microsoft.com/office/drawing/2014/main" id="{3757711E-E422-4223-B818-721CAADC0B8D}"/>
                </a:ext>
              </a:extLst>
            </p:cNvPr>
            <p:cNvSpPr/>
            <p:nvPr/>
          </p:nvSpPr>
          <p:spPr>
            <a:xfrm>
              <a:off x="6718325" y="1074282"/>
              <a:ext cx="87800" cy="87800"/>
            </a:xfrm>
            <a:prstGeom prst="star10">
              <a:avLst>
                <a:gd name="adj" fmla="val 26260"/>
                <a:gd name="hf" fmla="val 105146"/>
              </a:avLst>
            </a:prstGeom>
            <a:gradFill>
              <a:gsLst>
                <a:gs pos="51000">
                  <a:srgbClr val="DFD3B7"/>
                </a:gs>
                <a:gs pos="0">
                  <a:srgbClr val="C0980C"/>
                </a:gs>
                <a:gs pos="100000">
                  <a:srgbClr val="D4A54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45" name="Star: 10 Points 144">
              <a:extLst>
                <a:ext uri="{FF2B5EF4-FFF2-40B4-BE49-F238E27FC236}">
                  <a16:creationId xmlns:a16="http://schemas.microsoft.com/office/drawing/2014/main" id="{B8F5F904-7666-4AD9-B97B-1416A56F06B0}"/>
                </a:ext>
              </a:extLst>
            </p:cNvPr>
            <p:cNvSpPr/>
            <p:nvPr/>
          </p:nvSpPr>
          <p:spPr>
            <a:xfrm>
              <a:off x="6192525" y="481443"/>
              <a:ext cx="87800" cy="87800"/>
            </a:xfrm>
            <a:prstGeom prst="star10">
              <a:avLst>
                <a:gd name="adj" fmla="val 26260"/>
                <a:gd name="hf" fmla="val 105146"/>
              </a:avLst>
            </a:prstGeom>
            <a:gradFill>
              <a:gsLst>
                <a:gs pos="51000">
                  <a:srgbClr val="DFD3B7"/>
                </a:gs>
                <a:gs pos="0">
                  <a:srgbClr val="C0980C"/>
                </a:gs>
                <a:gs pos="100000">
                  <a:srgbClr val="D4A54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3" name="Group 2" descr="Photo Frame">
            <a:extLst>
              <a:ext uri="{FF2B5EF4-FFF2-40B4-BE49-F238E27FC236}">
                <a16:creationId xmlns:a16="http://schemas.microsoft.com/office/drawing/2014/main" id="{02A9B138-EE67-41AF-996B-DE9B7AFD0BAD}"/>
              </a:ext>
            </a:extLst>
          </p:cNvPr>
          <p:cNvGrpSpPr/>
          <p:nvPr userDrawn="1"/>
        </p:nvGrpSpPr>
        <p:grpSpPr>
          <a:xfrm>
            <a:off x="2715119" y="1121759"/>
            <a:ext cx="2821365" cy="3116874"/>
            <a:chOff x="2715119" y="1121759"/>
            <a:chExt cx="2821365" cy="3116874"/>
          </a:xfrm>
        </p:grpSpPr>
        <p:pic>
          <p:nvPicPr>
            <p:cNvPr id="151" name="Picture 150" descr="Bent Paper Shadow">
              <a:extLst>
                <a:ext uri="{FF2B5EF4-FFF2-40B4-BE49-F238E27FC236}">
                  <a16:creationId xmlns:a16="http://schemas.microsoft.com/office/drawing/2014/main" id="{DC5B492E-3ED7-4D32-97EE-2DB118EE2F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16269">
              <a:off x="2715119" y="3814459"/>
              <a:ext cx="2821365" cy="424174"/>
            </a:xfrm>
            <a:prstGeom prst="rect">
              <a:avLst/>
            </a:prstGeom>
          </p:spPr>
        </p:pic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DEF533C9-3FEA-4B6A-B6E8-E84754F4C305}"/>
                </a:ext>
              </a:extLst>
            </p:cNvPr>
            <p:cNvSpPr/>
            <p:nvPr userDrawn="1"/>
          </p:nvSpPr>
          <p:spPr>
            <a:xfrm rot="21316269">
              <a:off x="2797385" y="1121759"/>
              <a:ext cx="2419282" cy="2937911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4" name="Group 3" descr="Photo Frame">
            <a:extLst>
              <a:ext uri="{FF2B5EF4-FFF2-40B4-BE49-F238E27FC236}">
                <a16:creationId xmlns:a16="http://schemas.microsoft.com/office/drawing/2014/main" id="{6962FD15-B7CA-4F65-B4CE-914935071F0A}"/>
              </a:ext>
            </a:extLst>
          </p:cNvPr>
          <p:cNvGrpSpPr/>
          <p:nvPr userDrawn="1"/>
        </p:nvGrpSpPr>
        <p:grpSpPr>
          <a:xfrm>
            <a:off x="4576283" y="931050"/>
            <a:ext cx="2821365" cy="3121778"/>
            <a:chOff x="4576283" y="931050"/>
            <a:chExt cx="2821365" cy="3121778"/>
          </a:xfrm>
        </p:grpSpPr>
        <p:pic>
          <p:nvPicPr>
            <p:cNvPr id="155" name="Picture 154" descr="Bent Paper Shadow">
              <a:extLst>
                <a:ext uri="{FF2B5EF4-FFF2-40B4-BE49-F238E27FC236}">
                  <a16:creationId xmlns:a16="http://schemas.microsoft.com/office/drawing/2014/main" id="{24D1F9F7-2902-476A-8CF6-1951F6651F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76283" y="3628654"/>
              <a:ext cx="2821365" cy="424174"/>
            </a:xfrm>
            <a:prstGeom prst="rect">
              <a:avLst/>
            </a:prstGeom>
          </p:spPr>
        </p:pic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40245329-CCCB-436C-8A2A-37515F48F37F}"/>
                </a:ext>
              </a:extLst>
            </p:cNvPr>
            <p:cNvSpPr/>
            <p:nvPr userDrawn="1"/>
          </p:nvSpPr>
          <p:spPr>
            <a:xfrm>
              <a:off x="4777325" y="931050"/>
              <a:ext cx="2419282" cy="2937911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158" name="Group 157" descr="Xmas Gift Box">
            <a:extLst>
              <a:ext uri="{FF2B5EF4-FFF2-40B4-BE49-F238E27FC236}">
                <a16:creationId xmlns:a16="http://schemas.microsoft.com/office/drawing/2014/main" id="{A97930E1-B016-43D2-9947-57E7E0EBB65A}"/>
              </a:ext>
            </a:extLst>
          </p:cNvPr>
          <p:cNvGrpSpPr/>
          <p:nvPr userDrawn="1"/>
        </p:nvGrpSpPr>
        <p:grpSpPr>
          <a:xfrm>
            <a:off x="417700" y="1541095"/>
            <a:ext cx="1995732" cy="2099772"/>
            <a:chOff x="4349098" y="1521539"/>
            <a:chExt cx="1239193" cy="1303794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EE2EA892-8404-4995-9246-39D4B7AB8E3C}"/>
                </a:ext>
              </a:extLst>
            </p:cNvPr>
            <p:cNvSpPr/>
            <p:nvPr/>
          </p:nvSpPr>
          <p:spPr>
            <a:xfrm>
              <a:off x="4349098" y="1521539"/>
              <a:ext cx="801300" cy="130379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EBAE7F7F-EF9B-4E03-911D-56D3199FA44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33527" y="1580803"/>
              <a:ext cx="954764" cy="1189549"/>
              <a:chOff x="3789770" y="95374"/>
              <a:chExt cx="2476410" cy="3085386"/>
            </a:xfrm>
          </p:grpSpPr>
          <p:sp>
            <p:nvSpPr>
              <p:cNvPr id="161" name="Rectangle: Rounded Corners 160">
                <a:extLst>
                  <a:ext uri="{FF2B5EF4-FFF2-40B4-BE49-F238E27FC236}">
                    <a16:creationId xmlns:a16="http://schemas.microsoft.com/office/drawing/2014/main" id="{3E3DD448-52DE-45C8-9A0D-C8E60AC72031}"/>
                  </a:ext>
                </a:extLst>
              </p:cNvPr>
              <p:cNvSpPr/>
              <p:nvPr/>
            </p:nvSpPr>
            <p:spPr>
              <a:xfrm>
                <a:off x="3789770" y="95374"/>
                <a:ext cx="2103363" cy="3085386"/>
              </a:xfrm>
              <a:prstGeom prst="roundRect">
                <a:avLst>
                  <a:gd name="adj" fmla="val 2572"/>
                </a:avLst>
              </a:prstGeom>
              <a:pattFill prst="weave">
                <a:fgClr>
                  <a:srgbClr val="2B2829"/>
                </a:fgClr>
                <a:bgClr>
                  <a:srgbClr val="9E9388"/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3CCA3B3D-4FC7-40CD-9D28-18E27241A06D}"/>
                  </a:ext>
                </a:extLst>
              </p:cNvPr>
              <p:cNvGrpSpPr/>
              <p:nvPr/>
            </p:nvGrpSpPr>
            <p:grpSpPr>
              <a:xfrm>
                <a:off x="4646484" y="2574446"/>
                <a:ext cx="1619696" cy="380707"/>
                <a:chOff x="4640134" y="2568096"/>
                <a:chExt cx="1619696" cy="380707"/>
              </a:xfrm>
            </p:grpSpPr>
            <p:sp>
              <p:nvSpPr>
                <p:cNvPr id="163" name="Freeform: Shape 162">
                  <a:extLst>
                    <a:ext uri="{FF2B5EF4-FFF2-40B4-BE49-F238E27FC236}">
                      <a16:creationId xmlns:a16="http://schemas.microsoft.com/office/drawing/2014/main" id="{56D68C6C-DCB6-4D30-A0B8-193AC6C8F407}"/>
                    </a:ext>
                  </a:extLst>
                </p:cNvPr>
                <p:cNvSpPr/>
                <p:nvPr/>
              </p:nvSpPr>
              <p:spPr>
                <a:xfrm rot="8100000">
                  <a:off x="4674979" y="2568096"/>
                  <a:ext cx="1584851" cy="380707"/>
                </a:xfrm>
                <a:custGeom>
                  <a:avLst/>
                  <a:gdLst>
                    <a:gd name="connsiteX0" fmla="*/ 0 w 1584851"/>
                    <a:gd name="connsiteY0" fmla="*/ 380707 h 380707"/>
                    <a:gd name="connsiteX1" fmla="*/ 380707 w 1584851"/>
                    <a:gd name="connsiteY1" fmla="*/ 0 h 380707"/>
                    <a:gd name="connsiteX2" fmla="*/ 1204144 w 1584851"/>
                    <a:gd name="connsiteY2" fmla="*/ 0 h 380707"/>
                    <a:gd name="connsiteX3" fmla="*/ 1584851 w 1584851"/>
                    <a:gd name="connsiteY3" fmla="*/ 380707 h 380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84851" h="380707">
                      <a:moveTo>
                        <a:pt x="0" y="380707"/>
                      </a:moveTo>
                      <a:lnTo>
                        <a:pt x="380707" y="0"/>
                      </a:lnTo>
                      <a:lnTo>
                        <a:pt x="1204144" y="0"/>
                      </a:lnTo>
                      <a:lnTo>
                        <a:pt x="1584851" y="380707"/>
                      </a:lnTo>
                      <a:close/>
                    </a:path>
                  </a:pathLst>
                </a:custGeom>
                <a:gradFill>
                  <a:gsLst>
                    <a:gs pos="300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  <a:effectLst>
                  <a:outerShdw blurRad="127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D87F9F4D-03CC-4280-8286-920CEB3E41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>
                  <a:off x="5572450" y="2398500"/>
                  <a:ext cx="0" cy="9052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E02AC940-60CC-489D-8A62-208DA54EBE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>
                  <a:off x="5369126" y="1918836"/>
                  <a:ext cx="0" cy="1457983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" name="Group 8" descr="Photo Frame">
            <a:extLst>
              <a:ext uri="{FF2B5EF4-FFF2-40B4-BE49-F238E27FC236}">
                <a16:creationId xmlns:a16="http://schemas.microsoft.com/office/drawing/2014/main" id="{D7254885-2E7E-41B8-9F32-8E61B9C6AD48}"/>
              </a:ext>
            </a:extLst>
          </p:cNvPr>
          <p:cNvGrpSpPr/>
          <p:nvPr userDrawn="1"/>
        </p:nvGrpSpPr>
        <p:grpSpPr>
          <a:xfrm>
            <a:off x="5183285" y="3540888"/>
            <a:ext cx="2821365" cy="3118798"/>
            <a:chOff x="5183285" y="3540888"/>
            <a:chExt cx="2821365" cy="3118798"/>
          </a:xfrm>
        </p:grpSpPr>
        <p:pic>
          <p:nvPicPr>
            <p:cNvPr id="185" name="Picture 184" descr="Bent Paper Shadow">
              <a:extLst>
                <a:ext uri="{FF2B5EF4-FFF2-40B4-BE49-F238E27FC236}">
                  <a16:creationId xmlns:a16="http://schemas.microsoft.com/office/drawing/2014/main" id="{1AD2AF54-258A-48A7-A819-353DF7ECF2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21151">
              <a:off x="5183285" y="6235512"/>
              <a:ext cx="2821365" cy="424174"/>
            </a:xfrm>
            <a:prstGeom prst="rect">
              <a:avLst/>
            </a:prstGeom>
          </p:spPr>
        </p:pic>
        <p:sp>
          <p:nvSpPr>
            <p:cNvPr id="186" name="Rectangle: Rounded Corners 185">
              <a:extLst>
                <a:ext uri="{FF2B5EF4-FFF2-40B4-BE49-F238E27FC236}">
                  <a16:creationId xmlns:a16="http://schemas.microsoft.com/office/drawing/2014/main" id="{D1B60975-62E7-4E75-B7C6-FEA27D586B63}"/>
                </a:ext>
              </a:extLst>
            </p:cNvPr>
            <p:cNvSpPr/>
            <p:nvPr userDrawn="1"/>
          </p:nvSpPr>
          <p:spPr>
            <a:xfrm rot="221151">
              <a:off x="5476946" y="3540888"/>
              <a:ext cx="2419282" cy="2937911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</p:grpSp>
      <p:grpSp>
        <p:nvGrpSpPr>
          <p:cNvPr id="190" name="Group 189" descr="Xmas Gift Box">
            <a:extLst>
              <a:ext uri="{FF2B5EF4-FFF2-40B4-BE49-F238E27FC236}">
                <a16:creationId xmlns:a16="http://schemas.microsoft.com/office/drawing/2014/main" id="{6747AE85-D46B-45A4-81FE-0AD5B50A87FB}"/>
              </a:ext>
            </a:extLst>
          </p:cNvPr>
          <p:cNvGrpSpPr/>
          <p:nvPr userDrawn="1"/>
        </p:nvGrpSpPr>
        <p:grpSpPr>
          <a:xfrm rot="444679">
            <a:off x="9517125" y="1830192"/>
            <a:ext cx="2385730" cy="1908884"/>
            <a:chOff x="4152345" y="231824"/>
            <a:chExt cx="1629485" cy="1303794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90C8922-18AA-4419-95CF-E4B45F504E48}"/>
                </a:ext>
              </a:extLst>
            </p:cNvPr>
            <p:cNvSpPr/>
            <p:nvPr/>
          </p:nvSpPr>
          <p:spPr>
            <a:xfrm>
              <a:off x="4152345" y="231824"/>
              <a:ext cx="801300" cy="130379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A49903FD-2CC3-4F19-8413-E028D339C318}"/>
                </a:ext>
              </a:extLst>
            </p:cNvPr>
            <p:cNvGrpSpPr/>
            <p:nvPr/>
          </p:nvGrpSpPr>
          <p:grpSpPr>
            <a:xfrm>
              <a:off x="4631830" y="244550"/>
              <a:ext cx="1150000" cy="1270458"/>
              <a:chOff x="4631830" y="244550"/>
              <a:chExt cx="1150000" cy="1270458"/>
            </a:xfrm>
          </p:grpSpPr>
          <p:sp>
            <p:nvSpPr>
              <p:cNvPr id="233" name="Rectangle: Rounded Corners 232">
                <a:extLst>
                  <a:ext uri="{FF2B5EF4-FFF2-40B4-BE49-F238E27FC236}">
                    <a16:creationId xmlns:a16="http://schemas.microsoft.com/office/drawing/2014/main" id="{94A63449-7CAE-4D81-9EBC-3446FD25F19A}"/>
                  </a:ext>
                </a:extLst>
              </p:cNvPr>
              <p:cNvSpPr/>
              <p:nvPr/>
            </p:nvSpPr>
            <p:spPr>
              <a:xfrm>
                <a:off x="4631830" y="244550"/>
                <a:ext cx="1150000" cy="1267400"/>
              </a:xfrm>
              <a:prstGeom prst="roundRect">
                <a:avLst>
                  <a:gd name="adj" fmla="val 3415"/>
                </a:avLst>
              </a:prstGeom>
              <a:pattFill prst="wdDnDiag">
                <a:fgClr>
                  <a:srgbClr val="FFD475"/>
                </a:fgClr>
                <a:bgClr>
                  <a:srgbClr val="FFD16B"/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grpSp>
            <p:nvGrpSpPr>
              <p:cNvPr id="234" name="Group 233">
                <a:extLst>
                  <a:ext uri="{FF2B5EF4-FFF2-40B4-BE49-F238E27FC236}">
                    <a16:creationId xmlns:a16="http://schemas.microsoft.com/office/drawing/2014/main" id="{DB6061F0-B6C5-4368-A561-B3D84FDF2D04}"/>
                  </a:ext>
                </a:extLst>
              </p:cNvPr>
              <p:cNvGrpSpPr/>
              <p:nvPr/>
            </p:nvGrpSpPr>
            <p:grpSpPr>
              <a:xfrm>
                <a:off x="4684878" y="311838"/>
                <a:ext cx="1032971" cy="1135311"/>
                <a:chOff x="4684878" y="311839"/>
                <a:chExt cx="734477" cy="807244"/>
              </a:xfrm>
              <a:gradFill>
                <a:gsLst>
                  <a:gs pos="51000">
                    <a:srgbClr val="DFD3B7"/>
                  </a:gs>
                  <a:gs pos="0">
                    <a:srgbClr val="C0980C"/>
                  </a:gs>
                  <a:gs pos="100000">
                    <a:srgbClr val="D4A543"/>
                  </a:gs>
                </a:gsLst>
                <a:lin ang="5400000" scaled="0"/>
              </a:gradFill>
            </p:grpSpPr>
            <p:sp>
              <p:nvSpPr>
                <p:cNvPr id="239" name="Freeform: Shape 238">
                  <a:extLst>
                    <a:ext uri="{FF2B5EF4-FFF2-40B4-BE49-F238E27FC236}">
                      <a16:creationId xmlns:a16="http://schemas.microsoft.com/office/drawing/2014/main" id="{D23F03F6-3AA6-4ADD-9AE2-41AC6DCE066D}"/>
                    </a:ext>
                  </a:extLst>
                </p:cNvPr>
                <p:cNvSpPr/>
                <p:nvPr/>
              </p:nvSpPr>
              <p:spPr>
                <a:xfrm>
                  <a:off x="4684878" y="311839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4 h 104775"/>
                    <a:gd name="connsiteX1" fmla="*/ 67247 w 104775"/>
                    <a:gd name="connsiteY1" fmla="*/ 50864 h 104775"/>
                    <a:gd name="connsiteX2" fmla="*/ 90107 w 104775"/>
                    <a:gd name="connsiteY2" fmla="*/ 28004 h 104775"/>
                    <a:gd name="connsiteX3" fmla="*/ 90107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431 w 104775"/>
                    <a:gd name="connsiteY18" fmla="*/ 83058 h 104775"/>
                    <a:gd name="connsiteX19" fmla="*/ 21431 w 104775"/>
                    <a:gd name="connsiteY19" fmla="*/ 89821 h 104775"/>
                    <a:gd name="connsiteX20" fmla="*/ 28194 w 104775"/>
                    <a:gd name="connsiteY20" fmla="*/ 89821 h 104775"/>
                    <a:gd name="connsiteX21" fmla="*/ 51054 w 104775"/>
                    <a:gd name="connsiteY21" fmla="*/ 66961 h 104775"/>
                    <a:gd name="connsiteX22" fmla="*/ 51054 w 104775"/>
                    <a:gd name="connsiteY22" fmla="*/ 99251 h 104775"/>
                    <a:gd name="connsiteX23" fmla="*/ 55816 w 104775"/>
                    <a:gd name="connsiteY23" fmla="*/ 104013 h 104775"/>
                    <a:gd name="connsiteX24" fmla="*/ 60579 w 104775"/>
                    <a:gd name="connsiteY24" fmla="*/ 99251 h 104775"/>
                    <a:gd name="connsiteX25" fmla="*/ 60579 w 104775"/>
                    <a:gd name="connsiteY25" fmla="*/ 67151 h 104775"/>
                    <a:gd name="connsiteX26" fmla="*/ 83439 w 104775"/>
                    <a:gd name="connsiteY26" fmla="*/ 90011 h 104775"/>
                    <a:gd name="connsiteX27" fmla="*/ 90202 w 104775"/>
                    <a:gd name="connsiteY27" fmla="*/ 89821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3219 w 104775"/>
                    <a:gd name="connsiteY31" fmla="*/ 54622 h 104775"/>
                    <a:gd name="connsiteX32" fmla="*/ 99536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4"/>
                      </a:moveTo>
                      <a:lnTo>
                        <a:pt x="67247" y="50864"/>
                      </a:lnTo>
                      <a:lnTo>
                        <a:pt x="90107" y="28004"/>
                      </a:lnTo>
                      <a:cubicBezTo>
                        <a:pt x="91974" y="26136"/>
                        <a:pt x="91974" y="23108"/>
                        <a:pt x="90107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9"/>
                        <a:pt x="23204" y="19469"/>
                        <a:pt x="21336" y="21336"/>
                      </a:cubicBezTo>
                      <a:cubicBezTo>
                        <a:pt x="19468" y="23203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431" y="83058"/>
                      </a:lnTo>
                      <a:cubicBezTo>
                        <a:pt x="19563" y="84926"/>
                        <a:pt x="19563" y="87953"/>
                        <a:pt x="21431" y="89821"/>
                      </a:cubicBezTo>
                      <a:cubicBezTo>
                        <a:pt x="23299" y="91689"/>
                        <a:pt x="26326" y="91689"/>
                        <a:pt x="28194" y="89821"/>
                      </a:cubicBezTo>
                      <a:lnTo>
                        <a:pt x="51054" y="66961"/>
                      </a:lnTo>
                      <a:lnTo>
                        <a:pt x="51054" y="99251"/>
                      </a:lnTo>
                      <a:cubicBezTo>
                        <a:pt x="51054" y="101880"/>
                        <a:pt x="53187" y="104013"/>
                        <a:pt x="55816" y="104013"/>
                      </a:cubicBezTo>
                      <a:cubicBezTo>
                        <a:pt x="58446" y="104013"/>
                        <a:pt x="60579" y="101880"/>
                        <a:pt x="60579" y="99251"/>
                      </a:cubicBezTo>
                      <a:lnTo>
                        <a:pt x="60579" y="67151"/>
                      </a:lnTo>
                      <a:lnTo>
                        <a:pt x="83439" y="90011"/>
                      </a:lnTo>
                      <a:cubicBezTo>
                        <a:pt x="85359" y="91826"/>
                        <a:pt x="88387" y="91741"/>
                        <a:pt x="90202" y="89821"/>
                      </a:cubicBezTo>
                      <a:cubicBezTo>
                        <a:pt x="92016" y="87901"/>
                        <a:pt x="91932" y="84873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2024" y="59702"/>
                        <a:pt x="103716" y="57205"/>
                        <a:pt x="103219" y="54622"/>
                      </a:cubicBezTo>
                      <a:cubicBezTo>
                        <a:pt x="102858" y="52744"/>
                        <a:pt x="101407" y="51263"/>
                        <a:pt x="99536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0" name="Freeform: Shape 239">
                  <a:extLst>
                    <a:ext uri="{FF2B5EF4-FFF2-40B4-BE49-F238E27FC236}">
                      <a16:creationId xmlns:a16="http://schemas.microsoft.com/office/drawing/2014/main" id="{C8D0BD2C-22E1-446C-8550-B2EA91D348D7}"/>
                    </a:ext>
                  </a:extLst>
                </p:cNvPr>
                <p:cNvSpPr/>
                <p:nvPr/>
              </p:nvSpPr>
              <p:spPr>
                <a:xfrm>
                  <a:off x="4789748" y="40708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2903 w 104775"/>
                    <a:gd name="connsiteY31" fmla="*/ 54420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1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1993" y="59559"/>
                        <a:pt x="103542" y="56972"/>
                        <a:pt x="102903" y="54420"/>
                      </a:cubicBezTo>
                      <a:cubicBezTo>
                        <a:pt x="102476" y="52716"/>
                        <a:pt x="101145" y="51385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1" name="Freeform: Shape 240">
                  <a:extLst>
                    <a:ext uri="{FF2B5EF4-FFF2-40B4-BE49-F238E27FC236}">
                      <a16:creationId xmlns:a16="http://schemas.microsoft.com/office/drawing/2014/main" id="{87293D58-3C27-4084-AD50-9B2FE7E127D8}"/>
                    </a:ext>
                  </a:extLst>
                </p:cNvPr>
                <p:cNvSpPr/>
                <p:nvPr/>
              </p:nvSpPr>
              <p:spPr>
                <a:xfrm>
                  <a:off x="4894619" y="31183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004 h 104775"/>
                    <a:gd name="connsiteX3" fmla="*/ 90011 w 104775"/>
                    <a:gd name="connsiteY3" fmla="*/ 21241 h 104775"/>
                    <a:gd name="connsiteX4" fmla="*/ 83248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3160 w 104775"/>
                    <a:gd name="connsiteY31" fmla="*/ 54583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004"/>
                      </a:lnTo>
                      <a:cubicBezTo>
                        <a:pt x="91879" y="26136"/>
                        <a:pt x="91879" y="23108"/>
                        <a:pt x="90011" y="21241"/>
                      </a:cubicBezTo>
                      <a:cubicBezTo>
                        <a:pt x="88143" y="19373"/>
                        <a:pt x="85116" y="19373"/>
                        <a:pt x="83248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9"/>
                        <a:pt x="23109" y="19469"/>
                        <a:pt x="21241" y="21336"/>
                      </a:cubicBezTo>
                      <a:cubicBezTo>
                        <a:pt x="19373" y="23203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1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2018" y="59674"/>
                        <a:pt x="103684" y="57160"/>
                        <a:pt x="103160" y="54583"/>
                      </a:cubicBezTo>
                      <a:cubicBezTo>
                        <a:pt x="102779" y="52708"/>
                        <a:pt x="101316" y="51245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2" name="Freeform: Shape 241">
                  <a:extLst>
                    <a:ext uri="{FF2B5EF4-FFF2-40B4-BE49-F238E27FC236}">
                      <a16:creationId xmlns:a16="http://schemas.microsoft.com/office/drawing/2014/main" id="{A1DD8253-D99D-4481-8AEA-3D3BADD3C004}"/>
                    </a:ext>
                  </a:extLst>
                </p:cNvPr>
                <p:cNvSpPr/>
                <p:nvPr/>
              </p:nvSpPr>
              <p:spPr>
                <a:xfrm>
                  <a:off x="4999394" y="407089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959 h 104775"/>
                    <a:gd name="connsiteX1" fmla="*/ 67246 w 104775"/>
                    <a:gd name="connsiteY1" fmla="*/ 50959 h 104775"/>
                    <a:gd name="connsiteX2" fmla="*/ 90106 w 104775"/>
                    <a:gd name="connsiteY2" fmla="*/ 28099 h 104775"/>
                    <a:gd name="connsiteX3" fmla="*/ 90106 w 104775"/>
                    <a:gd name="connsiteY3" fmla="*/ 21336 h 104775"/>
                    <a:gd name="connsiteX4" fmla="*/ 83344 w 104775"/>
                    <a:gd name="connsiteY4" fmla="*/ 21336 h 104775"/>
                    <a:gd name="connsiteX5" fmla="*/ 60484 w 104775"/>
                    <a:gd name="connsiteY5" fmla="*/ 44196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431 w 104775"/>
                    <a:gd name="connsiteY18" fmla="*/ 83058 h 104775"/>
                    <a:gd name="connsiteX19" fmla="*/ 21431 w 104775"/>
                    <a:gd name="connsiteY19" fmla="*/ 89821 h 104775"/>
                    <a:gd name="connsiteX20" fmla="*/ 28194 w 104775"/>
                    <a:gd name="connsiteY20" fmla="*/ 89821 h 104775"/>
                    <a:gd name="connsiteX21" fmla="*/ 51054 w 104775"/>
                    <a:gd name="connsiteY21" fmla="*/ 66961 h 104775"/>
                    <a:gd name="connsiteX22" fmla="*/ 51054 w 104775"/>
                    <a:gd name="connsiteY22" fmla="*/ 99251 h 104775"/>
                    <a:gd name="connsiteX23" fmla="*/ 55816 w 104775"/>
                    <a:gd name="connsiteY23" fmla="*/ 104013 h 104775"/>
                    <a:gd name="connsiteX24" fmla="*/ 60579 w 104775"/>
                    <a:gd name="connsiteY24" fmla="*/ 99251 h 104775"/>
                    <a:gd name="connsiteX25" fmla="*/ 60579 w 104775"/>
                    <a:gd name="connsiteY25" fmla="*/ 67151 h 104775"/>
                    <a:gd name="connsiteX26" fmla="*/ 83439 w 104775"/>
                    <a:gd name="connsiteY26" fmla="*/ 90011 h 104775"/>
                    <a:gd name="connsiteX27" fmla="*/ 90202 w 104775"/>
                    <a:gd name="connsiteY27" fmla="*/ 89821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536 w 104775"/>
                    <a:gd name="connsiteY30" fmla="*/ 60198 h 104775"/>
                    <a:gd name="connsiteX31" fmla="*/ 102998 w 104775"/>
                    <a:gd name="connsiteY31" fmla="*/ 54420 h 104775"/>
                    <a:gd name="connsiteX32" fmla="*/ 99536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959"/>
                      </a:moveTo>
                      <a:lnTo>
                        <a:pt x="67246" y="50959"/>
                      </a:lnTo>
                      <a:lnTo>
                        <a:pt x="90106" y="28099"/>
                      </a:lnTo>
                      <a:cubicBezTo>
                        <a:pt x="91974" y="26231"/>
                        <a:pt x="91974" y="23204"/>
                        <a:pt x="90106" y="21336"/>
                      </a:cubicBezTo>
                      <a:cubicBezTo>
                        <a:pt x="88239" y="19468"/>
                        <a:pt x="85212" y="19468"/>
                        <a:pt x="83344" y="21336"/>
                      </a:cubicBezTo>
                      <a:lnTo>
                        <a:pt x="60484" y="44196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431" y="83058"/>
                      </a:lnTo>
                      <a:cubicBezTo>
                        <a:pt x="19563" y="84926"/>
                        <a:pt x="19563" y="87953"/>
                        <a:pt x="21431" y="89821"/>
                      </a:cubicBezTo>
                      <a:cubicBezTo>
                        <a:pt x="23299" y="91689"/>
                        <a:pt x="26326" y="91689"/>
                        <a:pt x="28194" y="89821"/>
                      </a:cubicBezTo>
                      <a:lnTo>
                        <a:pt x="51054" y="66961"/>
                      </a:lnTo>
                      <a:lnTo>
                        <a:pt x="51054" y="99251"/>
                      </a:lnTo>
                      <a:cubicBezTo>
                        <a:pt x="51054" y="101880"/>
                        <a:pt x="53187" y="104013"/>
                        <a:pt x="55816" y="104013"/>
                      </a:cubicBezTo>
                      <a:cubicBezTo>
                        <a:pt x="58446" y="104013"/>
                        <a:pt x="60579" y="101880"/>
                        <a:pt x="60579" y="99251"/>
                      </a:cubicBezTo>
                      <a:lnTo>
                        <a:pt x="60579" y="67151"/>
                      </a:lnTo>
                      <a:lnTo>
                        <a:pt x="83439" y="90011"/>
                      </a:lnTo>
                      <a:cubicBezTo>
                        <a:pt x="85359" y="91826"/>
                        <a:pt x="88387" y="91741"/>
                        <a:pt x="90202" y="89821"/>
                      </a:cubicBezTo>
                      <a:cubicBezTo>
                        <a:pt x="92016" y="87901"/>
                        <a:pt x="91931" y="84873"/>
                        <a:pt x="90011" y="83058"/>
                      </a:cubicBezTo>
                      <a:lnTo>
                        <a:pt x="67151" y="60198"/>
                      </a:lnTo>
                      <a:lnTo>
                        <a:pt x="99536" y="60198"/>
                      </a:lnTo>
                      <a:cubicBezTo>
                        <a:pt x="102088" y="59559"/>
                        <a:pt x="103638" y="56972"/>
                        <a:pt x="102998" y="54420"/>
                      </a:cubicBezTo>
                      <a:cubicBezTo>
                        <a:pt x="102571" y="52716"/>
                        <a:pt x="101240" y="51385"/>
                        <a:pt x="99536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3" name="Freeform: Shape 242">
                  <a:extLst>
                    <a:ext uri="{FF2B5EF4-FFF2-40B4-BE49-F238E27FC236}">
                      <a16:creationId xmlns:a16="http://schemas.microsoft.com/office/drawing/2014/main" id="{9B10E0B9-8076-4393-A595-899A686891FE}"/>
                    </a:ext>
                  </a:extLst>
                </p:cNvPr>
                <p:cNvSpPr/>
                <p:nvPr/>
              </p:nvSpPr>
              <p:spPr>
                <a:xfrm>
                  <a:off x="5104264" y="31183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004 h 104775"/>
                    <a:gd name="connsiteX3" fmla="*/ 90011 w 104775"/>
                    <a:gd name="connsiteY3" fmla="*/ 21241 h 104775"/>
                    <a:gd name="connsiteX4" fmla="*/ 83249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3161 w 104775"/>
                    <a:gd name="connsiteY31" fmla="*/ 54583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004"/>
                      </a:lnTo>
                      <a:cubicBezTo>
                        <a:pt x="91879" y="26136"/>
                        <a:pt x="91879" y="23108"/>
                        <a:pt x="90011" y="21241"/>
                      </a:cubicBezTo>
                      <a:cubicBezTo>
                        <a:pt x="88143" y="19373"/>
                        <a:pt x="85116" y="19373"/>
                        <a:pt x="83249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9"/>
                        <a:pt x="23109" y="19469"/>
                        <a:pt x="21241" y="21336"/>
                      </a:cubicBezTo>
                      <a:cubicBezTo>
                        <a:pt x="19373" y="23203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1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2018" y="59674"/>
                        <a:pt x="103683" y="57160"/>
                        <a:pt x="103161" y="54583"/>
                      </a:cubicBezTo>
                      <a:cubicBezTo>
                        <a:pt x="102780" y="52708"/>
                        <a:pt x="101316" y="51245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4" name="Freeform: Shape 243">
                  <a:extLst>
                    <a:ext uri="{FF2B5EF4-FFF2-40B4-BE49-F238E27FC236}">
                      <a16:creationId xmlns:a16="http://schemas.microsoft.com/office/drawing/2014/main" id="{7E6C1FDF-E04A-46A3-87FB-F91BCF80F76F}"/>
                    </a:ext>
                  </a:extLst>
                </p:cNvPr>
                <p:cNvSpPr/>
                <p:nvPr/>
              </p:nvSpPr>
              <p:spPr>
                <a:xfrm>
                  <a:off x="5209134" y="407089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058 h 104775"/>
                    <a:gd name="connsiteX19" fmla="*/ 21336 w 104775"/>
                    <a:gd name="connsiteY19" fmla="*/ 89821 h 104775"/>
                    <a:gd name="connsiteX20" fmla="*/ 28099 w 104775"/>
                    <a:gd name="connsiteY20" fmla="*/ 89821 h 104775"/>
                    <a:gd name="connsiteX21" fmla="*/ 50959 w 104775"/>
                    <a:gd name="connsiteY21" fmla="*/ 66961 h 104775"/>
                    <a:gd name="connsiteX22" fmla="*/ 50959 w 104775"/>
                    <a:gd name="connsiteY22" fmla="*/ 99251 h 104775"/>
                    <a:gd name="connsiteX23" fmla="*/ 55721 w 104775"/>
                    <a:gd name="connsiteY23" fmla="*/ 104013 h 104775"/>
                    <a:gd name="connsiteX24" fmla="*/ 60484 w 104775"/>
                    <a:gd name="connsiteY24" fmla="*/ 99251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54 w 104775"/>
                    <a:gd name="connsiteY27" fmla="*/ 89868 h 104775"/>
                    <a:gd name="connsiteX28" fmla="*/ 90011 w 104775"/>
                    <a:gd name="connsiteY28" fmla="*/ 83058 h 104775"/>
                    <a:gd name="connsiteX29" fmla="*/ 67151 w 104775"/>
                    <a:gd name="connsiteY29" fmla="*/ 60198 h 104775"/>
                    <a:gd name="connsiteX30" fmla="*/ 99441 w 104775"/>
                    <a:gd name="connsiteY30" fmla="*/ 60198 h 104775"/>
                    <a:gd name="connsiteX31" fmla="*/ 102902 w 104775"/>
                    <a:gd name="connsiteY31" fmla="*/ 54420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058"/>
                      </a:lnTo>
                      <a:cubicBezTo>
                        <a:pt x="19468" y="84926"/>
                        <a:pt x="19468" y="87953"/>
                        <a:pt x="21336" y="89821"/>
                      </a:cubicBezTo>
                      <a:cubicBezTo>
                        <a:pt x="23204" y="91689"/>
                        <a:pt x="26231" y="91689"/>
                        <a:pt x="28099" y="89821"/>
                      </a:cubicBezTo>
                      <a:lnTo>
                        <a:pt x="50959" y="66961"/>
                      </a:lnTo>
                      <a:lnTo>
                        <a:pt x="50959" y="99251"/>
                      </a:lnTo>
                      <a:cubicBezTo>
                        <a:pt x="50959" y="101880"/>
                        <a:pt x="53091" y="104013"/>
                        <a:pt x="55721" y="104013"/>
                      </a:cubicBezTo>
                      <a:cubicBezTo>
                        <a:pt x="58351" y="104013"/>
                        <a:pt x="60484" y="101880"/>
                        <a:pt x="60484" y="99251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64" y="91852"/>
                        <a:pt x="88313" y="91789"/>
                        <a:pt x="90154" y="89868"/>
                      </a:cubicBezTo>
                      <a:cubicBezTo>
                        <a:pt x="91995" y="87948"/>
                        <a:pt x="91932" y="84899"/>
                        <a:pt x="90011" y="83058"/>
                      </a:cubicBezTo>
                      <a:lnTo>
                        <a:pt x="67151" y="60198"/>
                      </a:lnTo>
                      <a:lnTo>
                        <a:pt x="99441" y="60198"/>
                      </a:lnTo>
                      <a:cubicBezTo>
                        <a:pt x="101993" y="59559"/>
                        <a:pt x="103543" y="56972"/>
                        <a:pt x="102902" y="54420"/>
                      </a:cubicBezTo>
                      <a:cubicBezTo>
                        <a:pt x="102476" y="52716"/>
                        <a:pt x="101145" y="51385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5" name="Freeform: Shape 244">
                  <a:extLst>
                    <a:ext uri="{FF2B5EF4-FFF2-40B4-BE49-F238E27FC236}">
                      <a16:creationId xmlns:a16="http://schemas.microsoft.com/office/drawing/2014/main" id="{2B4511A3-BF41-4F62-B5E3-C1DD383B59DD}"/>
                    </a:ext>
                  </a:extLst>
                </p:cNvPr>
                <p:cNvSpPr/>
                <p:nvPr/>
              </p:nvSpPr>
              <p:spPr>
                <a:xfrm>
                  <a:off x="5314580" y="311839"/>
                  <a:ext cx="104775" cy="104775"/>
                </a:xfrm>
                <a:custGeom>
                  <a:avLst/>
                  <a:gdLst>
                    <a:gd name="connsiteX0" fmla="*/ 11235 w 104775"/>
                    <a:gd name="connsiteY0" fmla="*/ 60389 h 104775"/>
                    <a:gd name="connsiteX1" fmla="*/ 43525 w 104775"/>
                    <a:gd name="connsiteY1" fmla="*/ 60389 h 104775"/>
                    <a:gd name="connsiteX2" fmla="*/ 20760 w 104775"/>
                    <a:gd name="connsiteY2" fmla="*/ 83058 h 104775"/>
                    <a:gd name="connsiteX3" fmla="*/ 20760 w 104775"/>
                    <a:gd name="connsiteY3" fmla="*/ 89821 h 104775"/>
                    <a:gd name="connsiteX4" fmla="*/ 27523 w 104775"/>
                    <a:gd name="connsiteY4" fmla="*/ 89821 h 104775"/>
                    <a:gd name="connsiteX5" fmla="*/ 50383 w 104775"/>
                    <a:gd name="connsiteY5" fmla="*/ 66961 h 104775"/>
                    <a:gd name="connsiteX6" fmla="*/ 50383 w 104775"/>
                    <a:gd name="connsiteY6" fmla="*/ 99251 h 104775"/>
                    <a:gd name="connsiteX7" fmla="*/ 55145 w 104775"/>
                    <a:gd name="connsiteY7" fmla="*/ 104013 h 104775"/>
                    <a:gd name="connsiteX8" fmla="*/ 59908 w 104775"/>
                    <a:gd name="connsiteY8" fmla="*/ 99251 h 104775"/>
                    <a:gd name="connsiteX9" fmla="*/ 59908 w 104775"/>
                    <a:gd name="connsiteY9" fmla="*/ 67151 h 104775"/>
                    <a:gd name="connsiteX10" fmla="*/ 82768 w 104775"/>
                    <a:gd name="connsiteY10" fmla="*/ 90011 h 104775"/>
                    <a:gd name="connsiteX11" fmla="*/ 89531 w 104775"/>
                    <a:gd name="connsiteY11" fmla="*/ 89821 h 104775"/>
                    <a:gd name="connsiteX12" fmla="*/ 89340 w 104775"/>
                    <a:gd name="connsiteY12" fmla="*/ 83058 h 104775"/>
                    <a:gd name="connsiteX13" fmla="*/ 66480 w 104775"/>
                    <a:gd name="connsiteY13" fmla="*/ 60198 h 104775"/>
                    <a:gd name="connsiteX14" fmla="*/ 98770 w 104775"/>
                    <a:gd name="connsiteY14" fmla="*/ 60198 h 104775"/>
                    <a:gd name="connsiteX15" fmla="*/ 103533 w 104775"/>
                    <a:gd name="connsiteY15" fmla="*/ 55436 h 104775"/>
                    <a:gd name="connsiteX16" fmla="*/ 98770 w 104775"/>
                    <a:gd name="connsiteY16" fmla="*/ 50673 h 104775"/>
                    <a:gd name="connsiteX17" fmla="*/ 66576 w 104775"/>
                    <a:gd name="connsiteY17" fmla="*/ 50673 h 104775"/>
                    <a:gd name="connsiteX18" fmla="*/ 89435 w 104775"/>
                    <a:gd name="connsiteY18" fmla="*/ 27813 h 104775"/>
                    <a:gd name="connsiteX19" fmla="*/ 89435 w 104775"/>
                    <a:gd name="connsiteY19" fmla="*/ 21050 h 104775"/>
                    <a:gd name="connsiteX20" fmla="*/ 82673 w 104775"/>
                    <a:gd name="connsiteY20" fmla="*/ 21050 h 104775"/>
                    <a:gd name="connsiteX21" fmla="*/ 59813 w 104775"/>
                    <a:gd name="connsiteY21" fmla="*/ 43910 h 104775"/>
                    <a:gd name="connsiteX22" fmla="*/ 59813 w 104775"/>
                    <a:gd name="connsiteY22" fmla="*/ 11906 h 104775"/>
                    <a:gd name="connsiteX23" fmla="*/ 55050 w 104775"/>
                    <a:gd name="connsiteY23" fmla="*/ 7144 h 104775"/>
                    <a:gd name="connsiteX24" fmla="*/ 50288 w 104775"/>
                    <a:gd name="connsiteY24" fmla="*/ 11906 h 104775"/>
                    <a:gd name="connsiteX25" fmla="*/ 50288 w 104775"/>
                    <a:gd name="connsiteY25" fmla="*/ 44196 h 104775"/>
                    <a:gd name="connsiteX26" fmla="*/ 27428 w 104775"/>
                    <a:gd name="connsiteY26" fmla="*/ 21336 h 104775"/>
                    <a:gd name="connsiteX27" fmla="*/ 20665 w 104775"/>
                    <a:gd name="connsiteY27" fmla="*/ 21336 h 104775"/>
                    <a:gd name="connsiteX28" fmla="*/ 20665 w 104775"/>
                    <a:gd name="connsiteY28" fmla="*/ 28099 h 104775"/>
                    <a:gd name="connsiteX29" fmla="*/ 43525 w 104775"/>
                    <a:gd name="connsiteY29" fmla="*/ 50959 h 104775"/>
                    <a:gd name="connsiteX30" fmla="*/ 11235 w 104775"/>
                    <a:gd name="connsiteY30" fmla="*/ 50959 h 104775"/>
                    <a:gd name="connsiteX31" fmla="*/ 7192 w 104775"/>
                    <a:gd name="connsiteY31" fmla="*/ 56345 h 104775"/>
                    <a:gd name="connsiteX32" fmla="*/ 11235 w 104775"/>
                    <a:gd name="connsiteY32" fmla="*/ 6038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11235" y="60389"/>
                      </a:moveTo>
                      <a:lnTo>
                        <a:pt x="43525" y="60389"/>
                      </a:lnTo>
                      <a:lnTo>
                        <a:pt x="20760" y="83058"/>
                      </a:lnTo>
                      <a:cubicBezTo>
                        <a:pt x="18892" y="84926"/>
                        <a:pt x="18892" y="87953"/>
                        <a:pt x="20760" y="89821"/>
                      </a:cubicBezTo>
                      <a:cubicBezTo>
                        <a:pt x="22628" y="91689"/>
                        <a:pt x="25655" y="91689"/>
                        <a:pt x="27523" y="89821"/>
                      </a:cubicBezTo>
                      <a:lnTo>
                        <a:pt x="50383" y="66961"/>
                      </a:lnTo>
                      <a:lnTo>
                        <a:pt x="50383" y="99251"/>
                      </a:lnTo>
                      <a:cubicBezTo>
                        <a:pt x="50383" y="101880"/>
                        <a:pt x="52516" y="104013"/>
                        <a:pt x="55145" y="104013"/>
                      </a:cubicBezTo>
                      <a:cubicBezTo>
                        <a:pt x="57775" y="104013"/>
                        <a:pt x="59908" y="101880"/>
                        <a:pt x="59908" y="99251"/>
                      </a:cubicBezTo>
                      <a:lnTo>
                        <a:pt x="59908" y="67151"/>
                      </a:lnTo>
                      <a:lnTo>
                        <a:pt x="82768" y="90011"/>
                      </a:lnTo>
                      <a:cubicBezTo>
                        <a:pt x="84688" y="91826"/>
                        <a:pt x="87716" y="91741"/>
                        <a:pt x="89531" y="89821"/>
                      </a:cubicBezTo>
                      <a:cubicBezTo>
                        <a:pt x="91345" y="87901"/>
                        <a:pt x="91261" y="84873"/>
                        <a:pt x="89340" y="83058"/>
                      </a:cubicBezTo>
                      <a:lnTo>
                        <a:pt x="66480" y="60198"/>
                      </a:lnTo>
                      <a:lnTo>
                        <a:pt x="98770" y="60198"/>
                      </a:lnTo>
                      <a:cubicBezTo>
                        <a:pt x="101400" y="60198"/>
                        <a:pt x="103533" y="58065"/>
                        <a:pt x="103533" y="55436"/>
                      </a:cubicBezTo>
                      <a:cubicBezTo>
                        <a:pt x="103533" y="52806"/>
                        <a:pt x="101400" y="50673"/>
                        <a:pt x="98770" y="50673"/>
                      </a:cubicBezTo>
                      <a:lnTo>
                        <a:pt x="66576" y="50673"/>
                      </a:lnTo>
                      <a:lnTo>
                        <a:pt x="89435" y="27813"/>
                      </a:lnTo>
                      <a:cubicBezTo>
                        <a:pt x="91303" y="25945"/>
                        <a:pt x="91303" y="22918"/>
                        <a:pt x="89435" y="21050"/>
                      </a:cubicBezTo>
                      <a:cubicBezTo>
                        <a:pt x="87568" y="19183"/>
                        <a:pt x="84541" y="19183"/>
                        <a:pt x="82673" y="21050"/>
                      </a:cubicBezTo>
                      <a:lnTo>
                        <a:pt x="59813" y="43910"/>
                      </a:lnTo>
                      <a:lnTo>
                        <a:pt x="59813" y="11906"/>
                      </a:lnTo>
                      <a:cubicBezTo>
                        <a:pt x="59813" y="9276"/>
                        <a:pt x="57680" y="7144"/>
                        <a:pt x="55050" y="7144"/>
                      </a:cubicBezTo>
                      <a:cubicBezTo>
                        <a:pt x="52420" y="7144"/>
                        <a:pt x="50288" y="9276"/>
                        <a:pt x="50288" y="11906"/>
                      </a:cubicBezTo>
                      <a:lnTo>
                        <a:pt x="50288" y="44196"/>
                      </a:lnTo>
                      <a:lnTo>
                        <a:pt x="27428" y="21336"/>
                      </a:lnTo>
                      <a:cubicBezTo>
                        <a:pt x="25560" y="19469"/>
                        <a:pt x="22533" y="19469"/>
                        <a:pt x="20665" y="21336"/>
                      </a:cubicBezTo>
                      <a:cubicBezTo>
                        <a:pt x="18797" y="23203"/>
                        <a:pt x="18797" y="26231"/>
                        <a:pt x="20665" y="28099"/>
                      </a:cubicBezTo>
                      <a:lnTo>
                        <a:pt x="43525" y="50959"/>
                      </a:lnTo>
                      <a:lnTo>
                        <a:pt x="11235" y="50959"/>
                      </a:lnTo>
                      <a:cubicBezTo>
                        <a:pt x="8631" y="51330"/>
                        <a:pt x="6821" y="53742"/>
                        <a:pt x="7192" y="56345"/>
                      </a:cubicBezTo>
                      <a:cubicBezTo>
                        <a:pt x="7491" y="58443"/>
                        <a:pt x="9139" y="60089"/>
                        <a:pt x="11235" y="6038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6" name="Freeform: Shape 245">
                  <a:extLst>
                    <a:ext uri="{FF2B5EF4-FFF2-40B4-BE49-F238E27FC236}">
                      <a16:creationId xmlns:a16="http://schemas.microsoft.com/office/drawing/2014/main" id="{0A95E031-5606-4CE3-8F8F-5521E03A3435}"/>
                    </a:ext>
                  </a:extLst>
                </p:cNvPr>
                <p:cNvSpPr/>
                <p:nvPr/>
              </p:nvSpPr>
              <p:spPr>
                <a:xfrm>
                  <a:off x="4684878" y="514245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3 h 104775"/>
                    <a:gd name="connsiteX1" fmla="*/ 67247 w 104775"/>
                    <a:gd name="connsiteY1" fmla="*/ 50863 h 104775"/>
                    <a:gd name="connsiteX2" fmla="*/ 90107 w 104775"/>
                    <a:gd name="connsiteY2" fmla="*/ 28003 h 104775"/>
                    <a:gd name="connsiteX3" fmla="*/ 90107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9 h 104775"/>
                    <a:gd name="connsiteX29" fmla="*/ 67247 w 104775"/>
                    <a:gd name="connsiteY29" fmla="*/ 60388 h 104775"/>
                    <a:gd name="connsiteX30" fmla="*/ 99536 w 104775"/>
                    <a:gd name="connsiteY30" fmla="*/ 60388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3"/>
                      </a:moveTo>
                      <a:lnTo>
                        <a:pt x="67247" y="50863"/>
                      </a:lnTo>
                      <a:lnTo>
                        <a:pt x="90107" y="28003"/>
                      </a:lnTo>
                      <a:cubicBezTo>
                        <a:pt x="91974" y="26136"/>
                        <a:pt x="91974" y="23109"/>
                        <a:pt x="90107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9"/>
                      </a:cubicBezTo>
                      <a:lnTo>
                        <a:pt x="67247" y="60388"/>
                      </a:lnTo>
                      <a:lnTo>
                        <a:pt x="99536" y="60388"/>
                      </a:lnTo>
                      <a:cubicBezTo>
                        <a:pt x="102166" y="60388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3"/>
                        <a:pt x="99536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7" name="Freeform: Shape 246">
                  <a:extLst>
                    <a:ext uri="{FF2B5EF4-FFF2-40B4-BE49-F238E27FC236}">
                      <a16:creationId xmlns:a16="http://schemas.microsoft.com/office/drawing/2014/main" id="{55BA5BDB-8B3F-4003-AFAD-25C2B6219F8A}"/>
                    </a:ext>
                  </a:extLst>
                </p:cNvPr>
                <p:cNvSpPr/>
                <p:nvPr/>
              </p:nvSpPr>
              <p:spPr>
                <a:xfrm>
                  <a:off x="4789748" y="60949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7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9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7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9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8" name="Freeform: Shape 247">
                  <a:extLst>
                    <a:ext uri="{FF2B5EF4-FFF2-40B4-BE49-F238E27FC236}">
                      <a16:creationId xmlns:a16="http://schemas.microsoft.com/office/drawing/2014/main" id="{EC65547A-5F87-40CF-925F-3ACDF2B73626}"/>
                    </a:ext>
                  </a:extLst>
                </p:cNvPr>
                <p:cNvSpPr/>
                <p:nvPr/>
              </p:nvSpPr>
              <p:spPr>
                <a:xfrm>
                  <a:off x="4894619" y="51424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3 h 104775"/>
                    <a:gd name="connsiteX1" fmla="*/ 67151 w 104775"/>
                    <a:gd name="connsiteY1" fmla="*/ 50863 h 104775"/>
                    <a:gd name="connsiteX2" fmla="*/ 90011 w 104775"/>
                    <a:gd name="connsiteY2" fmla="*/ 28003 h 104775"/>
                    <a:gd name="connsiteX3" fmla="*/ 90011 w 104775"/>
                    <a:gd name="connsiteY3" fmla="*/ 21241 h 104775"/>
                    <a:gd name="connsiteX4" fmla="*/ 83248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9 h 104775"/>
                    <a:gd name="connsiteX29" fmla="*/ 67246 w 104775"/>
                    <a:gd name="connsiteY29" fmla="*/ 60388 h 104775"/>
                    <a:gd name="connsiteX30" fmla="*/ 99536 w 104775"/>
                    <a:gd name="connsiteY30" fmla="*/ 60388 h 104775"/>
                    <a:gd name="connsiteX31" fmla="*/ 104251 w 104775"/>
                    <a:gd name="connsiteY31" fmla="*/ 55578 h 104775"/>
                    <a:gd name="connsiteX32" fmla="*/ 99441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3"/>
                      </a:moveTo>
                      <a:lnTo>
                        <a:pt x="67151" y="50863"/>
                      </a:lnTo>
                      <a:lnTo>
                        <a:pt x="90011" y="28003"/>
                      </a:lnTo>
                      <a:cubicBezTo>
                        <a:pt x="91879" y="26136"/>
                        <a:pt x="91879" y="23109"/>
                        <a:pt x="90011" y="21241"/>
                      </a:cubicBezTo>
                      <a:cubicBezTo>
                        <a:pt x="88143" y="19373"/>
                        <a:pt x="85116" y="19373"/>
                        <a:pt x="83248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9"/>
                      </a:cubicBezTo>
                      <a:lnTo>
                        <a:pt x="67246" y="60388"/>
                      </a:lnTo>
                      <a:lnTo>
                        <a:pt x="99536" y="60388"/>
                      </a:lnTo>
                      <a:cubicBezTo>
                        <a:pt x="102166" y="60362"/>
                        <a:pt x="104278" y="58208"/>
                        <a:pt x="104251" y="55578"/>
                      </a:cubicBezTo>
                      <a:cubicBezTo>
                        <a:pt x="104224" y="52949"/>
                        <a:pt x="102071" y="50837"/>
                        <a:pt x="99441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49" name="Freeform: Shape 248">
                  <a:extLst>
                    <a:ext uri="{FF2B5EF4-FFF2-40B4-BE49-F238E27FC236}">
                      <a16:creationId xmlns:a16="http://schemas.microsoft.com/office/drawing/2014/main" id="{B34D8FB6-BC5A-4741-9EE4-B841EEE6283C}"/>
                    </a:ext>
                  </a:extLst>
                </p:cNvPr>
                <p:cNvSpPr/>
                <p:nvPr/>
              </p:nvSpPr>
              <p:spPr>
                <a:xfrm>
                  <a:off x="4999394" y="609495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959 h 104775"/>
                    <a:gd name="connsiteX1" fmla="*/ 67246 w 104775"/>
                    <a:gd name="connsiteY1" fmla="*/ 50959 h 104775"/>
                    <a:gd name="connsiteX2" fmla="*/ 90106 w 104775"/>
                    <a:gd name="connsiteY2" fmla="*/ 28099 h 104775"/>
                    <a:gd name="connsiteX3" fmla="*/ 90106 w 104775"/>
                    <a:gd name="connsiteY3" fmla="*/ 21336 h 104775"/>
                    <a:gd name="connsiteX4" fmla="*/ 83344 w 104775"/>
                    <a:gd name="connsiteY4" fmla="*/ 21336 h 104775"/>
                    <a:gd name="connsiteX5" fmla="*/ 60484 w 104775"/>
                    <a:gd name="connsiteY5" fmla="*/ 44196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7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202 h 104775"/>
                    <a:gd name="connsiteX27" fmla="*/ 90106 w 104775"/>
                    <a:gd name="connsiteY27" fmla="*/ 90202 h 104775"/>
                    <a:gd name="connsiteX28" fmla="*/ 90106 w 104775"/>
                    <a:gd name="connsiteY28" fmla="*/ 83439 h 104775"/>
                    <a:gd name="connsiteX29" fmla="*/ 67246 w 104775"/>
                    <a:gd name="connsiteY29" fmla="*/ 60579 h 104775"/>
                    <a:gd name="connsiteX30" fmla="*/ 99536 w 104775"/>
                    <a:gd name="connsiteY30" fmla="*/ 60579 h 104775"/>
                    <a:gd name="connsiteX31" fmla="*/ 104346 w 104775"/>
                    <a:gd name="connsiteY31" fmla="*/ 55769 h 104775"/>
                    <a:gd name="connsiteX32" fmla="*/ 99536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959"/>
                      </a:moveTo>
                      <a:lnTo>
                        <a:pt x="67246" y="50959"/>
                      </a:lnTo>
                      <a:lnTo>
                        <a:pt x="90106" y="28099"/>
                      </a:lnTo>
                      <a:cubicBezTo>
                        <a:pt x="91974" y="26231"/>
                        <a:pt x="91974" y="23204"/>
                        <a:pt x="90106" y="21336"/>
                      </a:cubicBezTo>
                      <a:cubicBezTo>
                        <a:pt x="88239" y="19468"/>
                        <a:pt x="85212" y="19468"/>
                        <a:pt x="83344" y="21336"/>
                      </a:cubicBezTo>
                      <a:lnTo>
                        <a:pt x="60484" y="44196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7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202"/>
                      </a:lnTo>
                      <a:cubicBezTo>
                        <a:pt x="85212" y="92070"/>
                        <a:pt x="88239" y="92070"/>
                        <a:pt x="90106" y="90202"/>
                      </a:cubicBezTo>
                      <a:cubicBezTo>
                        <a:pt x="91974" y="88334"/>
                        <a:pt x="91974" y="85307"/>
                        <a:pt x="90106" y="83439"/>
                      </a:cubicBezTo>
                      <a:lnTo>
                        <a:pt x="67246" y="60579"/>
                      </a:lnTo>
                      <a:lnTo>
                        <a:pt x="99536" y="60579"/>
                      </a:lnTo>
                      <a:cubicBezTo>
                        <a:pt x="102193" y="60579"/>
                        <a:pt x="104346" y="58425"/>
                        <a:pt x="104346" y="55769"/>
                      </a:cubicBezTo>
                      <a:cubicBezTo>
                        <a:pt x="104346" y="53112"/>
                        <a:pt x="102193" y="50959"/>
                        <a:pt x="99536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0" name="Freeform: Shape 249">
                  <a:extLst>
                    <a:ext uri="{FF2B5EF4-FFF2-40B4-BE49-F238E27FC236}">
                      <a16:creationId xmlns:a16="http://schemas.microsoft.com/office/drawing/2014/main" id="{4A023599-5AF8-43E7-8AB7-6C4B97D72463}"/>
                    </a:ext>
                  </a:extLst>
                </p:cNvPr>
                <p:cNvSpPr/>
                <p:nvPr/>
              </p:nvSpPr>
              <p:spPr>
                <a:xfrm>
                  <a:off x="5104264" y="51424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3 h 104775"/>
                    <a:gd name="connsiteX1" fmla="*/ 67151 w 104775"/>
                    <a:gd name="connsiteY1" fmla="*/ 50863 h 104775"/>
                    <a:gd name="connsiteX2" fmla="*/ 90011 w 104775"/>
                    <a:gd name="connsiteY2" fmla="*/ 28003 h 104775"/>
                    <a:gd name="connsiteX3" fmla="*/ 90011 w 104775"/>
                    <a:gd name="connsiteY3" fmla="*/ 21241 h 104775"/>
                    <a:gd name="connsiteX4" fmla="*/ 83249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249 w 104775"/>
                    <a:gd name="connsiteY26" fmla="*/ 90202 h 104775"/>
                    <a:gd name="connsiteX27" fmla="*/ 90011 w 104775"/>
                    <a:gd name="connsiteY27" fmla="*/ 90202 h 104775"/>
                    <a:gd name="connsiteX28" fmla="*/ 90011 w 104775"/>
                    <a:gd name="connsiteY28" fmla="*/ 83439 h 104775"/>
                    <a:gd name="connsiteX29" fmla="*/ 67151 w 104775"/>
                    <a:gd name="connsiteY29" fmla="*/ 60579 h 104775"/>
                    <a:gd name="connsiteX30" fmla="*/ 99441 w 104775"/>
                    <a:gd name="connsiteY30" fmla="*/ 60579 h 104775"/>
                    <a:gd name="connsiteX31" fmla="*/ 104299 w 104775"/>
                    <a:gd name="connsiteY31" fmla="*/ 55721 h 104775"/>
                    <a:gd name="connsiteX32" fmla="*/ 99441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3"/>
                      </a:moveTo>
                      <a:lnTo>
                        <a:pt x="67151" y="50863"/>
                      </a:lnTo>
                      <a:lnTo>
                        <a:pt x="90011" y="28003"/>
                      </a:lnTo>
                      <a:cubicBezTo>
                        <a:pt x="91879" y="26136"/>
                        <a:pt x="91879" y="23109"/>
                        <a:pt x="90011" y="21241"/>
                      </a:cubicBezTo>
                      <a:cubicBezTo>
                        <a:pt x="88143" y="19373"/>
                        <a:pt x="85116" y="19373"/>
                        <a:pt x="83249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249" y="90202"/>
                      </a:lnTo>
                      <a:cubicBezTo>
                        <a:pt x="85116" y="92070"/>
                        <a:pt x="88143" y="92070"/>
                        <a:pt x="90011" y="90202"/>
                      </a:cubicBezTo>
                      <a:cubicBezTo>
                        <a:pt x="91879" y="88334"/>
                        <a:pt x="91879" y="85307"/>
                        <a:pt x="90011" y="83439"/>
                      </a:cubicBezTo>
                      <a:lnTo>
                        <a:pt x="67151" y="60579"/>
                      </a:lnTo>
                      <a:lnTo>
                        <a:pt x="99441" y="60579"/>
                      </a:lnTo>
                      <a:cubicBezTo>
                        <a:pt x="102124" y="60579"/>
                        <a:pt x="104299" y="58404"/>
                        <a:pt x="104299" y="55721"/>
                      </a:cubicBezTo>
                      <a:cubicBezTo>
                        <a:pt x="104299" y="53038"/>
                        <a:pt x="102124" y="50863"/>
                        <a:pt x="99441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1" name="Freeform: Shape 250">
                  <a:extLst>
                    <a:ext uri="{FF2B5EF4-FFF2-40B4-BE49-F238E27FC236}">
                      <a16:creationId xmlns:a16="http://schemas.microsoft.com/office/drawing/2014/main" id="{E314C19B-ABC3-4013-9963-CE4EE8B8C1C1}"/>
                    </a:ext>
                  </a:extLst>
                </p:cNvPr>
                <p:cNvSpPr/>
                <p:nvPr/>
              </p:nvSpPr>
              <p:spPr>
                <a:xfrm>
                  <a:off x="5209134" y="609495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7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9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7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9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2" name="Freeform: Shape 251">
                  <a:extLst>
                    <a:ext uri="{FF2B5EF4-FFF2-40B4-BE49-F238E27FC236}">
                      <a16:creationId xmlns:a16="http://schemas.microsoft.com/office/drawing/2014/main" id="{196488F5-03CE-484D-8721-4AE208B7684E}"/>
                    </a:ext>
                  </a:extLst>
                </p:cNvPr>
                <p:cNvSpPr/>
                <p:nvPr/>
              </p:nvSpPr>
              <p:spPr>
                <a:xfrm>
                  <a:off x="5313909" y="514245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3 h 104775"/>
                    <a:gd name="connsiteX1" fmla="*/ 67247 w 104775"/>
                    <a:gd name="connsiteY1" fmla="*/ 50863 h 104775"/>
                    <a:gd name="connsiteX2" fmla="*/ 90106 w 104775"/>
                    <a:gd name="connsiteY2" fmla="*/ 28003 h 104775"/>
                    <a:gd name="connsiteX3" fmla="*/ 90106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7 h 104775"/>
                    <a:gd name="connsiteX20" fmla="*/ 28099 w 104775"/>
                    <a:gd name="connsiteY20" fmla="*/ 90107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727 h 104775"/>
                    <a:gd name="connsiteX23" fmla="*/ 55721 w 104775"/>
                    <a:gd name="connsiteY23" fmla="*/ 104489 h 104775"/>
                    <a:gd name="connsiteX24" fmla="*/ 60484 w 104775"/>
                    <a:gd name="connsiteY24" fmla="*/ 99727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9 h 104775"/>
                    <a:gd name="connsiteX29" fmla="*/ 67247 w 104775"/>
                    <a:gd name="connsiteY29" fmla="*/ 60388 h 104775"/>
                    <a:gd name="connsiteX30" fmla="*/ 99536 w 104775"/>
                    <a:gd name="connsiteY30" fmla="*/ 60388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3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3"/>
                      </a:moveTo>
                      <a:lnTo>
                        <a:pt x="67247" y="50863"/>
                      </a:lnTo>
                      <a:lnTo>
                        <a:pt x="90106" y="28003"/>
                      </a:lnTo>
                      <a:cubicBezTo>
                        <a:pt x="91974" y="26136"/>
                        <a:pt x="91974" y="23109"/>
                        <a:pt x="90106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7"/>
                      </a:cubicBezTo>
                      <a:cubicBezTo>
                        <a:pt x="23204" y="91974"/>
                        <a:pt x="26231" y="91974"/>
                        <a:pt x="28099" y="90107"/>
                      </a:cubicBezTo>
                      <a:lnTo>
                        <a:pt x="50959" y="67246"/>
                      </a:lnTo>
                      <a:lnTo>
                        <a:pt x="50959" y="99727"/>
                      </a:lnTo>
                      <a:cubicBezTo>
                        <a:pt x="50959" y="102357"/>
                        <a:pt x="53091" y="104489"/>
                        <a:pt x="55721" y="104489"/>
                      </a:cubicBezTo>
                      <a:cubicBezTo>
                        <a:pt x="58351" y="104489"/>
                        <a:pt x="60484" y="102357"/>
                        <a:pt x="60484" y="99727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9"/>
                      </a:cubicBezTo>
                      <a:lnTo>
                        <a:pt x="67247" y="60388"/>
                      </a:lnTo>
                      <a:lnTo>
                        <a:pt x="99536" y="60388"/>
                      </a:lnTo>
                      <a:cubicBezTo>
                        <a:pt x="102166" y="60388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3"/>
                        <a:pt x="99536" y="5086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3" name="Freeform: Shape 252">
                  <a:extLst>
                    <a:ext uri="{FF2B5EF4-FFF2-40B4-BE49-F238E27FC236}">
                      <a16:creationId xmlns:a16="http://schemas.microsoft.com/office/drawing/2014/main" id="{200E6FCB-E23E-44B3-AC87-727C8F31A34C}"/>
                    </a:ext>
                  </a:extLst>
                </p:cNvPr>
                <p:cNvSpPr/>
                <p:nvPr/>
              </p:nvSpPr>
              <p:spPr>
                <a:xfrm>
                  <a:off x="4684878" y="716366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1149 h 104775"/>
                    <a:gd name="connsiteX1" fmla="*/ 67247 w 104775"/>
                    <a:gd name="connsiteY1" fmla="*/ 51149 h 104775"/>
                    <a:gd name="connsiteX2" fmla="*/ 90107 w 104775"/>
                    <a:gd name="connsiteY2" fmla="*/ 28289 h 104775"/>
                    <a:gd name="connsiteX3" fmla="*/ 90154 w 104775"/>
                    <a:gd name="connsiteY3" fmla="*/ 21479 h 104775"/>
                    <a:gd name="connsiteX4" fmla="*/ 83344 w 104775"/>
                    <a:gd name="connsiteY4" fmla="*/ 21431 h 104775"/>
                    <a:gd name="connsiteX5" fmla="*/ 60484 w 104775"/>
                    <a:gd name="connsiteY5" fmla="*/ 4429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7 w 104775"/>
                    <a:gd name="connsiteY27" fmla="*/ 90297 h 104775"/>
                    <a:gd name="connsiteX28" fmla="*/ 90107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4299 w 104775"/>
                    <a:gd name="connsiteY31" fmla="*/ 55912 h 104775"/>
                    <a:gd name="connsiteX32" fmla="*/ 99536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1149"/>
                      </a:moveTo>
                      <a:lnTo>
                        <a:pt x="67247" y="51149"/>
                      </a:lnTo>
                      <a:lnTo>
                        <a:pt x="90107" y="28289"/>
                      </a:lnTo>
                      <a:cubicBezTo>
                        <a:pt x="92000" y="26421"/>
                        <a:pt x="92022" y="23372"/>
                        <a:pt x="90154" y="21479"/>
                      </a:cubicBezTo>
                      <a:cubicBezTo>
                        <a:pt x="88286" y="19585"/>
                        <a:pt x="85237" y="19563"/>
                        <a:pt x="83344" y="21431"/>
                      </a:cubicBezTo>
                      <a:lnTo>
                        <a:pt x="60484" y="4429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7" y="90297"/>
                      </a:cubicBezTo>
                      <a:cubicBezTo>
                        <a:pt x="91974" y="88429"/>
                        <a:pt x="91974" y="85402"/>
                        <a:pt x="90107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66" y="60674"/>
                        <a:pt x="104299" y="58542"/>
                        <a:pt x="104299" y="55912"/>
                      </a:cubicBezTo>
                      <a:cubicBezTo>
                        <a:pt x="104299" y="53282"/>
                        <a:pt x="102166" y="51149"/>
                        <a:pt x="99536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4" name="Freeform: Shape 253">
                  <a:extLst>
                    <a:ext uri="{FF2B5EF4-FFF2-40B4-BE49-F238E27FC236}">
                      <a16:creationId xmlns:a16="http://schemas.microsoft.com/office/drawing/2014/main" id="{DABA5137-DD6F-428F-BAAC-67FF53C158EB}"/>
                    </a:ext>
                  </a:extLst>
                </p:cNvPr>
                <p:cNvSpPr/>
                <p:nvPr/>
              </p:nvSpPr>
              <p:spPr>
                <a:xfrm>
                  <a:off x="4789748" y="81161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244 h 104775"/>
                    <a:gd name="connsiteX1" fmla="*/ 67151 w 104775"/>
                    <a:gd name="connsiteY1" fmla="*/ 51244 h 104775"/>
                    <a:gd name="connsiteX2" fmla="*/ 90011 w 104775"/>
                    <a:gd name="connsiteY2" fmla="*/ 28384 h 104775"/>
                    <a:gd name="connsiteX3" fmla="*/ 90107 w 104775"/>
                    <a:gd name="connsiteY3" fmla="*/ 21526 h 104775"/>
                    <a:gd name="connsiteX4" fmla="*/ 83249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7 w 104775"/>
                    <a:gd name="connsiteY27" fmla="*/ 90297 h 104775"/>
                    <a:gd name="connsiteX28" fmla="*/ 90107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3526 w 104775"/>
                    <a:gd name="connsiteY31" fmla="*/ 55249 h 104775"/>
                    <a:gd name="connsiteX32" fmla="*/ 99441 w 104775"/>
                    <a:gd name="connsiteY32" fmla="*/ 512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244"/>
                      </a:moveTo>
                      <a:lnTo>
                        <a:pt x="67151" y="51244"/>
                      </a:lnTo>
                      <a:lnTo>
                        <a:pt x="90011" y="28384"/>
                      </a:lnTo>
                      <a:cubicBezTo>
                        <a:pt x="91931" y="26517"/>
                        <a:pt x="91974" y="23447"/>
                        <a:pt x="90107" y="21526"/>
                      </a:cubicBezTo>
                      <a:cubicBezTo>
                        <a:pt x="88239" y="19606"/>
                        <a:pt x="85169" y="19563"/>
                        <a:pt x="83249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7" y="90297"/>
                      </a:cubicBezTo>
                      <a:cubicBezTo>
                        <a:pt x="91974" y="88429"/>
                        <a:pt x="91974" y="85402"/>
                        <a:pt x="90107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37" y="60278"/>
                        <a:pt x="103923" y="57848"/>
                        <a:pt x="103526" y="55249"/>
                      </a:cubicBezTo>
                      <a:cubicBezTo>
                        <a:pt x="103207" y="53153"/>
                        <a:pt x="101542" y="51522"/>
                        <a:pt x="99441" y="512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5" name="Freeform: Shape 254">
                  <a:extLst>
                    <a:ext uri="{FF2B5EF4-FFF2-40B4-BE49-F238E27FC236}">
                      <a16:creationId xmlns:a16="http://schemas.microsoft.com/office/drawing/2014/main" id="{9CDB8C3D-80FC-4F24-A2A8-F05D3A6428A9}"/>
                    </a:ext>
                  </a:extLst>
                </p:cNvPr>
                <p:cNvSpPr/>
                <p:nvPr/>
              </p:nvSpPr>
              <p:spPr>
                <a:xfrm>
                  <a:off x="4894619" y="71636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149 h 104775"/>
                    <a:gd name="connsiteX1" fmla="*/ 67151 w 104775"/>
                    <a:gd name="connsiteY1" fmla="*/ 51149 h 104775"/>
                    <a:gd name="connsiteX2" fmla="*/ 90011 w 104775"/>
                    <a:gd name="connsiteY2" fmla="*/ 28289 h 104775"/>
                    <a:gd name="connsiteX3" fmla="*/ 90059 w 104775"/>
                    <a:gd name="connsiteY3" fmla="*/ 21479 h 104775"/>
                    <a:gd name="connsiteX4" fmla="*/ 83248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6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4251 w 104775"/>
                    <a:gd name="connsiteY31" fmla="*/ 55864 h 104775"/>
                    <a:gd name="connsiteX32" fmla="*/ 99441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149"/>
                      </a:moveTo>
                      <a:lnTo>
                        <a:pt x="67151" y="51149"/>
                      </a:lnTo>
                      <a:lnTo>
                        <a:pt x="90011" y="28289"/>
                      </a:lnTo>
                      <a:cubicBezTo>
                        <a:pt x="91905" y="26421"/>
                        <a:pt x="91927" y="23372"/>
                        <a:pt x="90059" y="21479"/>
                      </a:cubicBezTo>
                      <a:cubicBezTo>
                        <a:pt x="88191" y="19585"/>
                        <a:pt x="85142" y="19563"/>
                        <a:pt x="83248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6" y="60674"/>
                      </a:lnTo>
                      <a:lnTo>
                        <a:pt x="99536" y="60674"/>
                      </a:lnTo>
                      <a:cubicBezTo>
                        <a:pt x="102166" y="60648"/>
                        <a:pt x="104278" y="58494"/>
                        <a:pt x="104251" y="55864"/>
                      </a:cubicBezTo>
                      <a:cubicBezTo>
                        <a:pt x="104224" y="53234"/>
                        <a:pt x="102071" y="51123"/>
                        <a:pt x="99441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6" name="Freeform: Shape 255">
                  <a:extLst>
                    <a:ext uri="{FF2B5EF4-FFF2-40B4-BE49-F238E27FC236}">
                      <a16:creationId xmlns:a16="http://schemas.microsoft.com/office/drawing/2014/main" id="{DCB56A5C-770E-4C27-92CE-8058451F504E}"/>
                    </a:ext>
                  </a:extLst>
                </p:cNvPr>
                <p:cNvSpPr/>
                <p:nvPr/>
              </p:nvSpPr>
              <p:spPr>
                <a:xfrm>
                  <a:off x="4999394" y="811616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1244 h 104775"/>
                    <a:gd name="connsiteX1" fmla="*/ 67246 w 104775"/>
                    <a:gd name="connsiteY1" fmla="*/ 51244 h 104775"/>
                    <a:gd name="connsiteX2" fmla="*/ 90106 w 104775"/>
                    <a:gd name="connsiteY2" fmla="*/ 28384 h 104775"/>
                    <a:gd name="connsiteX3" fmla="*/ 90202 w 104775"/>
                    <a:gd name="connsiteY3" fmla="*/ 21526 h 104775"/>
                    <a:gd name="connsiteX4" fmla="*/ 83344 w 104775"/>
                    <a:gd name="connsiteY4" fmla="*/ 21431 h 104775"/>
                    <a:gd name="connsiteX5" fmla="*/ 60484 w 104775"/>
                    <a:gd name="connsiteY5" fmla="*/ 4429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6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3580 w 104775"/>
                    <a:gd name="connsiteY31" fmla="*/ 55288 h 104775"/>
                    <a:gd name="connsiteX32" fmla="*/ 99536 w 104775"/>
                    <a:gd name="connsiteY32" fmla="*/ 512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1244"/>
                      </a:moveTo>
                      <a:lnTo>
                        <a:pt x="67246" y="51244"/>
                      </a:lnTo>
                      <a:lnTo>
                        <a:pt x="90106" y="28384"/>
                      </a:lnTo>
                      <a:cubicBezTo>
                        <a:pt x="92027" y="26517"/>
                        <a:pt x="92070" y="23447"/>
                        <a:pt x="90202" y="21526"/>
                      </a:cubicBezTo>
                      <a:cubicBezTo>
                        <a:pt x="88334" y="19606"/>
                        <a:pt x="85264" y="19563"/>
                        <a:pt x="83344" y="21431"/>
                      </a:cubicBezTo>
                      <a:lnTo>
                        <a:pt x="60484" y="4429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6" y="60674"/>
                      </a:lnTo>
                      <a:lnTo>
                        <a:pt x="99536" y="60674"/>
                      </a:lnTo>
                      <a:cubicBezTo>
                        <a:pt x="102140" y="60303"/>
                        <a:pt x="103950" y="57892"/>
                        <a:pt x="103580" y="55288"/>
                      </a:cubicBezTo>
                      <a:cubicBezTo>
                        <a:pt x="103281" y="53190"/>
                        <a:pt x="101633" y="51544"/>
                        <a:pt x="99536" y="512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7" name="Freeform: Shape 256">
                  <a:extLst>
                    <a:ext uri="{FF2B5EF4-FFF2-40B4-BE49-F238E27FC236}">
                      <a16:creationId xmlns:a16="http://schemas.microsoft.com/office/drawing/2014/main" id="{85E35E00-1945-4510-964B-D666A2D14BF4}"/>
                    </a:ext>
                  </a:extLst>
                </p:cNvPr>
                <p:cNvSpPr/>
                <p:nvPr/>
              </p:nvSpPr>
              <p:spPr>
                <a:xfrm>
                  <a:off x="5104264" y="71636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149 h 104775"/>
                    <a:gd name="connsiteX1" fmla="*/ 67151 w 104775"/>
                    <a:gd name="connsiteY1" fmla="*/ 51149 h 104775"/>
                    <a:gd name="connsiteX2" fmla="*/ 90011 w 104775"/>
                    <a:gd name="connsiteY2" fmla="*/ 28289 h 104775"/>
                    <a:gd name="connsiteX3" fmla="*/ 90059 w 104775"/>
                    <a:gd name="connsiteY3" fmla="*/ 21479 h 104775"/>
                    <a:gd name="connsiteX4" fmla="*/ 83249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7 w 104775"/>
                    <a:gd name="connsiteY27" fmla="*/ 90297 h 104775"/>
                    <a:gd name="connsiteX28" fmla="*/ 90107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441 w 104775"/>
                    <a:gd name="connsiteY30" fmla="*/ 60674 h 104775"/>
                    <a:gd name="connsiteX31" fmla="*/ 104203 w 104775"/>
                    <a:gd name="connsiteY31" fmla="*/ 55912 h 104775"/>
                    <a:gd name="connsiteX32" fmla="*/ 99441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149"/>
                      </a:moveTo>
                      <a:lnTo>
                        <a:pt x="67151" y="51149"/>
                      </a:lnTo>
                      <a:lnTo>
                        <a:pt x="90011" y="28289"/>
                      </a:lnTo>
                      <a:cubicBezTo>
                        <a:pt x="91905" y="26421"/>
                        <a:pt x="91927" y="23372"/>
                        <a:pt x="90059" y="21479"/>
                      </a:cubicBezTo>
                      <a:cubicBezTo>
                        <a:pt x="88191" y="19585"/>
                        <a:pt x="85142" y="19563"/>
                        <a:pt x="83249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7" y="90297"/>
                      </a:cubicBezTo>
                      <a:cubicBezTo>
                        <a:pt x="91974" y="88429"/>
                        <a:pt x="91974" y="85402"/>
                        <a:pt x="90107" y="83534"/>
                      </a:cubicBezTo>
                      <a:lnTo>
                        <a:pt x="67247" y="60674"/>
                      </a:lnTo>
                      <a:lnTo>
                        <a:pt x="99441" y="60674"/>
                      </a:lnTo>
                      <a:cubicBezTo>
                        <a:pt x="102071" y="60674"/>
                        <a:pt x="104203" y="58542"/>
                        <a:pt x="104203" y="55912"/>
                      </a:cubicBezTo>
                      <a:cubicBezTo>
                        <a:pt x="104203" y="53282"/>
                        <a:pt x="102071" y="51149"/>
                        <a:pt x="99441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8" name="Freeform: Shape 257">
                  <a:extLst>
                    <a:ext uri="{FF2B5EF4-FFF2-40B4-BE49-F238E27FC236}">
                      <a16:creationId xmlns:a16="http://schemas.microsoft.com/office/drawing/2014/main" id="{492B1524-F6A3-4E2B-B7D0-EEF1EBF68AED}"/>
                    </a:ext>
                  </a:extLst>
                </p:cNvPr>
                <p:cNvSpPr/>
                <p:nvPr/>
              </p:nvSpPr>
              <p:spPr>
                <a:xfrm>
                  <a:off x="5209134" y="811616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1244 h 104775"/>
                    <a:gd name="connsiteX1" fmla="*/ 67151 w 104775"/>
                    <a:gd name="connsiteY1" fmla="*/ 51244 h 104775"/>
                    <a:gd name="connsiteX2" fmla="*/ 90011 w 104775"/>
                    <a:gd name="connsiteY2" fmla="*/ 28384 h 104775"/>
                    <a:gd name="connsiteX3" fmla="*/ 90106 w 104775"/>
                    <a:gd name="connsiteY3" fmla="*/ 21526 h 104775"/>
                    <a:gd name="connsiteX4" fmla="*/ 83249 w 104775"/>
                    <a:gd name="connsiteY4" fmla="*/ 21431 h 104775"/>
                    <a:gd name="connsiteX5" fmla="*/ 60389 w 104775"/>
                    <a:gd name="connsiteY5" fmla="*/ 4429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3526 w 104775"/>
                    <a:gd name="connsiteY31" fmla="*/ 55249 h 104775"/>
                    <a:gd name="connsiteX32" fmla="*/ 99441 w 104775"/>
                    <a:gd name="connsiteY32" fmla="*/ 512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1244"/>
                      </a:moveTo>
                      <a:lnTo>
                        <a:pt x="67151" y="51244"/>
                      </a:lnTo>
                      <a:lnTo>
                        <a:pt x="90011" y="28384"/>
                      </a:lnTo>
                      <a:cubicBezTo>
                        <a:pt x="91932" y="26517"/>
                        <a:pt x="91974" y="23447"/>
                        <a:pt x="90106" y="21526"/>
                      </a:cubicBezTo>
                      <a:cubicBezTo>
                        <a:pt x="88239" y="19606"/>
                        <a:pt x="85169" y="19563"/>
                        <a:pt x="83249" y="21431"/>
                      </a:cubicBezTo>
                      <a:lnTo>
                        <a:pt x="60389" y="4429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37" y="60278"/>
                        <a:pt x="103923" y="57848"/>
                        <a:pt x="103526" y="55249"/>
                      </a:cubicBezTo>
                      <a:cubicBezTo>
                        <a:pt x="103207" y="53153"/>
                        <a:pt x="101542" y="51522"/>
                        <a:pt x="99441" y="512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59" name="Freeform: Shape 258">
                  <a:extLst>
                    <a:ext uri="{FF2B5EF4-FFF2-40B4-BE49-F238E27FC236}">
                      <a16:creationId xmlns:a16="http://schemas.microsoft.com/office/drawing/2014/main" id="{87E6E02B-8EB7-4E62-A93B-E14423BFA3AF}"/>
                    </a:ext>
                  </a:extLst>
                </p:cNvPr>
                <p:cNvSpPr/>
                <p:nvPr/>
              </p:nvSpPr>
              <p:spPr>
                <a:xfrm>
                  <a:off x="5313909" y="716366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1149 h 104775"/>
                    <a:gd name="connsiteX1" fmla="*/ 67247 w 104775"/>
                    <a:gd name="connsiteY1" fmla="*/ 51149 h 104775"/>
                    <a:gd name="connsiteX2" fmla="*/ 90106 w 104775"/>
                    <a:gd name="connsiteY2" fmla="*/ 28289 h 104775"/>
                    <a:gd name="connsiteX3" fmla="*/ 90154 w 104775"/>
                    <a:gd name="connsiteY3" fmla="*/ 21479 h 104775"/>
                    <a:gd name="connsiteX4" fmla="*/ 83344 w 104775"/>
                    <a:gd name="connsiteY4" fmla="*/ 21431 h 104775"/>
                    <a:gd name="connsiteX5" fmla="*/ 60484 w 104775"/>
                    <a:gd name="connsiteY5" fmla="*/ 4429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431 h 104775"/>
                    <a:gd name="connsiteX11" fmla="*/ 21336 w 104775"/>
                    <a:gd name="connsiteY11" fmla="*/ 21431 h 104775"/>
                    <a:gd name="connsiteX12" fmla="*/ 21336 w 104775"/>
                    <a:gd name="connsiteY12" fmla="*/ 28194 h 104775"/>
                    <a:gd name="connsiteX13" fmla="*/ 44196 w 104775"/>
                    <a:gd name="connsiteY13" fmla="*/ 51054 h 104775"/>
                    <a:gd name="connsiteX14" fmla="*/ 11906 w 104775"/>
                    <a:gd name="connsiteY14" fmla="*/ 51054 h 104775"/>
                    <a:gd name="connsiteX15" fmla="*/ 7144 w 104775"/>
                    <a:gd name="connsiteY15" fmla="*/ 55817 h 104775"/>
                    <a:gd name="connsiteX16" fmla="*/ 11906 w 104775"/>
                    <a:gd name="connsiteY16" fmla="*/ 60579 h 104775"/>
                    <a:gd name="connsiteX17" fmla="*/ 44196 w 104775"/>
                    <a:gd name="connsiteY17" fmla="*/ 60579 h 104775"/>
                    <a:gd name="connsiteX18" fmla="*/ 21336 w 104775"/>
                    <a:gd name="connsiteY18" fmla="*/ 83439 h 104775"/>
                    <a:gd name="connsiteX19" fmla="*/ 21336 w 104775"/>
                    <a:gd name="connsiteY19" fmla="*/ 90202 h 104775"/>
                    <a:gd name="connsiteX20" fmla="*/ 28099 w 104775"/>
                    <a:gd name="connsiteY20" fmla="*/ 90202 h 104775"/>
                    <a:gd name="connsiteX21" fmla="*/ 50959 w 104775"/>
                    <a:gd name="connsiteY21" fmla="*/ 67342 h 104775"/>
                    <a:gd name="connsiteX22" fmla="*/ 50959 w 104775"/>
                    <a:gd name="connsiteY22" fmla="*/ 99631 h 104775"/>
                    <a:gd name="connsiteX23" fmla="*/ 55721 w 104775"/>
                    <a:gd name="connsiteY23" fmla="*/ 104394 h 104775"/>
                    <a:gd name="connsiteX24" fmla="*/ 60484 w 104775"/>
                    <a:gd name="connsiteY24" fmla="*/ 99631 h 104775"/>
                    <a:gd name="connsiteX25" fmla="*/ 60484 w 104775"/>
                    <a:gd name="connsiteY25" fmla="*/ 67437 h 104775"/>
                    <a:gd name="connsiteX26" fmla="*/ 83344 w 104775"/>
                    <a:gd name="connsiteY26" fmla="*/ 90297 h 104775"/>
                    <a:gd name="connsiteX27" fmla="*/ 90106 w 104775"/>
                    <a:gd name="connsiteY27" fmla="*/ 90297 h 104775"/>
                    <a:gd name="connsiteX28" fmla="*/ 90106 w 104775"/>
                    <a:gd name="connsiteY28" fmla="*/ 83534 h 104775"/>
                    <a:gd name="connsiteX29" fmla="*/ 67247 w 104775"/>
                    <a:gd name="connsiteY29" fmla="*/ 60674 h 104775"/>
                    <a:gd name="connsiteX30" fmla="*/ 99536 w 104775"/>
                    <a:gd name="connsiteY30" fmla="*/ 60674 h 104775"/>
                    <a:gd name="connsiteX31" fmla="*/ 104299 w 104775"/>
                    <a:gd name="connsiteY31" fmla="*/ 55912 h 104775"/>
                    <a:gd name="connsiteX32" fmla="*/ 99536 w 104775"/>
                    <a:gd name="connsiteY32" fmla="*/ 5114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1149"/>
                      </a:moveTo>
                      <a:lnTo>
                        <a:pt x="67247" y="51149"/>
                      </a:lnTo>
                      <a:lnTo>
                        <a:pt x="90106" y="28289"/>
                      </a:lnTo>
                      <a:cubicBezTo>
                        <a:pt x="92000" y="26421"/>
                        <a:pt x="92022" y="23372"/>
                        <a:pt x="90154" y="21479"/>
                      </a:cubicBezTo>
                      <a:cubicBezTo>
                        <a:pt x="88286" y="19585"/>
                        <a:pt x="85237" y="19563"/>
                        <a:pt x="83344" y="21431"/>
                      </a:cubicBezTo>
                      <a:lnTo>
                        <a:pt x="60484" y="4429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431"/>
                      </a:lnTo>
                      <a:cubicBezTo>
                        <a:pt x="26231" y="19563"/>
                        <a:pt x="23204" y="19563"/>
                        <a:pt x="21336" y="21431"/>
                      </a:cubicBezTo>
                      <a:cubicBezTo>
                        <a:pt x="19468" y="23299"/>
                        <a:pt x="19468" y="26326"/>
                        <a:pt x="21336" y="28194"/>
                      </a:cubicBezTo>
                      <a:lnTo>
                        <a:pt x="44196" y="51054"/>
                      </a:lnTo>
                      <a:lnTo>
                        <a:pt x="11906" y="51054"/>
                      </a:lnTo>
                      <a:cubicBezTo>
                        <a:pt x="9276" y="51054"/>
                        <a:pt x="7144" y="53187"/>
                        <a:pt x="7144" y="55817"/>
                      </a:cubicBezTo>
                      <a:cubicBezTo>
                        <a:pt x="7144" y="58446"/>
                        <a:pt x="9276" y="60579"/>
                        <a:pt x="11906" y="60579"/>
                      </a:cubicBezTo>
                      <a:lnTo>
                        <a:pt x="44196" y="60579"/>
                      </a:lnTo>
                      <a:lnTo>
                        <a:pt x="21336" y="83439"/>
                      </a:lnTo>
                      <a:cubicBezTo>
                        <a:pt x="19468" y="85307"/>
                        <a:pt x="19468" y="88334"/>
                        <a:pt x="21336" y="90202"/>
                      </a:cubicBezTo>
                      <a:cubicBezTo>
                        <a:pt x="23204" y="92070"/>
                        <a:pt x="26231" y="92070"/>
                        <a:pt x="28099" y="90202"/>
                      </a:cubicBezTo>
                      <a:lnTo>
                        <a:pt x="50959" y="67342"/>
                      </a:lnTo>
                      <a:lnTo>
                        <a:pt x="50959" y="99631"/>
                      </a:lnTo>
                      <a:cubicBezTo>
                        <a:pt x="50959" y="102261"/>
                        <a:pt x="53091" y="104394"/>
                        <a:pt x="55721" y="104394"/>
                      </a:cubicBezTo>
                      <a:cubicBezTo>
                        <a:pt x="58351" y="104394"/>
                        <a:pt x="60484" y="102261"/>
                        <a:pt x="60484" y="99631"/>
                      </a:cubicBezTo>
                      <a:lnTo>
                        <a:pt x="60484" y="67437"/>
                      </a:lnTo>
                      <a:lnTo>
                        <a:pt x="83344" y="90297"/>
                      </a:lnTo>
                      <a:cubicBezTo>
                        <a:pt x="85212" y="92165"/>
                        <a:pt x="88239" y="92165"/>
                        <a:pt x="90106" y="90297"/>
                      </a:cubicBezTo>
                      <a:cubicBezTo>
                        <a:pt x="91974" y="88429"/>
                        <a:pt x="91974" y="85402"/>
                        <a:pt x="90106" y="83534"/>
                      </a:cubicBezTo>
                      <a:lnTo>
                        <a:pt x="67247" y="60674"/>
                      </a:lnTo>
                      <a:lnTo>
                        <a:pt x="99536" y="60674"/>
                      </a:lnTo>
                      <a:cubicBezTo>
                        <a:pt x="102166" y="60674"/>
                        <a:pt x="104299" y="58542"/>
                        <a:pt x="104299" y="55912"/>
                      </a:cubicBezTo>
                      <a:cubicBezTo>
                        <a:pt x="104299" y="53282"/>
                        <a:pt x="102166" y="51149"/>
                        <a:pt x="99536" y="511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60" name="Freeform: Shape 259">
                  <a:extLst>
                    <a:ext uri="{FF2B5EF4-FFF2-40B4-BE49-F238E27FC236}">
                      <a16:creationId xmlns:a16="http://schemas.microsoft.com/office/drawing/2014/main" id="{5B71DAD7-59EC-4FE4-B8A0-D4022C98067E}"/>
                    </a:ext>
                  </a:extLst>
                </p:cNvPr>
                <p:cNvSpPr/>
                <p:nvPr/>
              </p:nvSpPr>
              <p:spPr>
                <a:xfrm>
                  <a:off x="4684878" y="919058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4 h 104775"/>
                    <a:gd name="connsiteX1" fmla="*/ 67247 w 104775"/>
                    <a:gd name="connsiteY1" fmla="*/ 50864 h 104775"/>
                    <a:gd name="connsiteX2" fmla="*/ 90107 w 104775"/>
                    <a:gd name="connsiteY2" fmla="*/ 28004 h 104775"/>
                    <a:gd name="connsiteX3" fmla="*/ 90107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4"/>
                      </a:moveTo>
                      <a:lnTo>
                        <a:pt x="67247" y="50864"/>
                      </a:lnTo>
                      <a:lnTo>
                        <a:pt x="90107" y="28004"/>
                      </a:lnTo>
                      <a:cubicBezTo>
                        <a:pt x="91974" y="26136"/>
                        <a:pt x="91974" y="23109"/>
                        <a:pt x="90107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66" y="60389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4"/>
                        <a:pt x="99536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61" name="Freeform: Shape 260">
                  <a:extLst>
                    <a:ext uri="{FF2B5EF4-FFF2-40B4-BE49-F238E27FC236}">
                      <a16:creationId xmlns:a16="http://schemas.microsoft.com/office/drawing/2014/main" id="{268DD0BF-F1E6-4BC3-9882-5E3DD1DA7395}"/>
                    </a:ext>
                  </a:extLst>
                </p:cNvPr>
                <p:cNvSpPr/>
                <p:nvPr/>
              </p:nvSpPr>
              <p:spPr>
                <a:xfrm>
                  <a:off x="4789748" y="101430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62" name="Freeform: Shape 261">
                  <a:extLst>
                    <a:ext uri="{FF2B5EF4-FFF2-40B4-BE49-F238E27FC236}">
                      <a16:creationId xmlns:a16="http://schemas.microsoft.com/office/drawing/2014/main" id="{82821DA4-DD4E-4D98-87A0-D40A025779A5}"/>
                    </a:ext>
                  </a:extLst>
                </p:cNvPr>
                <p:cNvSpPr/>
                <p:nvPr/>
              </p:nvSpPr>
              <p:spPr>
                <a:xfrm>
                  <a:off x="4894619" y="91905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289 h 104775"/>
                    <a:gd name="connsiteX3" fmla="*/ 90011 w 104775"/>
                    <a:gd name="connsiteY3" fmla="*/ 21527 h 104775"/>
                    <a:gd name="connsiteX4" fmla="*/ 83248 w 104775"/>
                    <a:gd name="connsiteY4" fmla="*/ 21527 h 104775"/>
                    <a:gd name="connsiteX5" fmla="*/ 60389 w 104775"/>
                    <a:gd name="connsiteY5" fmla="*/ 44387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6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4251 w 104775"/>
                    <a:gd name="connsiteY31" fmla="*/ 55578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289"/>
                      </a:lnTo>
                      <a:cubicBezTo>
                        <a:pt x="91879" y="26421"/>
                        <a:pt x="91879" y="23394"/>
                        <a:pt x="90011" y="21527"/>
                      </a:cubicBezTo>
                      <a:cubicBezTo>
                        <a:pt x="88143" y="19659"/>
                        <a:pt x="85116" y="19659"/>
                        <a:pt x="83248" y="21527"/>
                      </a:cubicBezTo>
                      <a:lnTo>
                        <a:pt x="60389" y="44387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6" y="60389"/>
                      </a:lnTo>
                      <a:lnTo>
                        <a:pt x="99536" y="60389"/>
                      </a:lnTo>
                      <a:cubicBezTo>
                        <a:pt x="102166" y="60362"/>
                        <a:pt x="104278" y="58208"/>
                        <a:pt x="104251" y="55578"/>
                      </a:cubicBezTo>
                      <a:cubicBezTo>
                        <a:pt x="104224" y="52949"/>
                        <a:pt x="102071" y="50837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63" name="Freeform: Shape 262">
                  <a:extLst>
                    <a:ext uri="{FF2B5EF4-FFF2-40B4-BE49-F238E27FC236}">
                      <a16:creationId xmlns:a16="http://schemas.microsoft.com/office/drawing/2014/main" id="{551B137B-C941-4ADF-BEE6-821F004C8A5C}"/>
                    </a:ext>
                  </a:extLst>
                </p:cNvPr>
                <p:cNvSpPr/>
                <p:nvPr/>
              </p:nvSpPr>
              <p:spPr>
                <a:xfrm>
                  <a:off x="4999394" y="1014308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959 h 104775"/>
                    <a:gd name="connsiteX1" fmla="*/ 67246 w 104775"/>
                    <a:gd name="connsiteY1" fmla="*/ 50959 h 104775"/>
                    <a:gd name="connsiteX2" fmla="*/ 90011 w 104775"/>
                    <a:gd name="connsiteY2" fmla="*/ 28289 h 104775"/>
                    <a:gd name="connsiteX3" fmla="*/ 90011 w 104775"/>
                    <a:gd name="connsiteY3" fmla="*/ 21527 h 104775"/>
                    <a:gd name="connsiteX4" fmla="*/ 83248 w 104775"/>
                    <a:gd name="connsiteY4" fmla="*/ 21527 h 104775"/>
                    <a:gd name="connsiteX5" fmla="*/ 60389 w 104775"/>
                    <a:gd name="connsiteY5" fmla="*/ 44387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6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80 w 104775"/>
                    <a:gd name="connsiteY31" fmla="*/ 55002 h 104775"/>
                    <a:gd name="connsiteX32" fmla="*/ 99536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959"/>
                      </a:moveTo>
                      <a:lnTo>
                        <a:pt x="67246" y="50959"/>
                      </a:lnTo>
                      <a:lnTo>
                        <a:pt x="90011" y="28289"/>
                      </a:lnTo>
                      <a:cubicBezTo>
                        <a:pt x="91879" y="26421"/>
                        <a:pt x="91879" y="23394"/>
                        <a:pt x="90011" y="21527"/>
                      </a:cubicBezTo>
                      <a:cubicBezTo>
                        <a:pt x="88143" y="19659"/>
                        <a:pt x="85116" y="19659"/>
                        <a:pt x="83248" y="21527"/>
                      </a:cubicBezTo>
                      <a:lnTo>
                        <a:pt x="60389" y="44387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6" y="60389"/>
                      </a:lnTo>
                      <a:lnTo>
                        <a:pt x="99536" y="60389"/>
                      </a:lnTo>
                      <a:cubicBezTo>
                        <a:pt x="102140" y="60017"/>
                        <a:pt x="103950" y="57606"/>
                        <a:pt x="103580" y="55002"/>
                      </a:cubicBezTo>
                      <a:cubicBezTo>
                        <a:pt x="103281" y="52905"/>
                        <a:pt x="101633" y="51258"/>
                        <a:pt x="99536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64" name="Freeform: Shape 263">
                  <a:extLst>
                    <a:ext uri="{FF2B5EF4-FFF2-40B4-BE49-F238E27FC236}">
                      <a16:creationId xmlns:a16="http://schemas.microsoft.com/office/drawing/2014/main" id="{A5D333D5-A975-4060-930A-F1B7718548FA}"/>
                    </a:ext>
                  </a:extLst>
                </p:cNvPr>
                <p:cNvSpPr/>
                <p:nvPr/>
              </p:nvSpPr>
              <p:spPr>
                <a:xfrm>
                  <a:off x="5104264" y="91905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864 h 104775"/>
                    <a:gd name="connsiteX1" fmla="*/ 67151 w 104775"/>
                    <a:gd name="connsiteY1" fmla="*/ 50864 h 104775"/>
                    <a:gd name="connsiteX2" fmla="*/ 90011 w 104775"/>
                    <a:gd name="connsiteY2" fmla="*/ 28004 h 104775"/>
                    <a:gd name="connsiteX3" fmla="*/ 90011 w 104775"/>
                    <a:gd name="connsiteY3" fmla="*/ 21241 h 104775"/>
                    <a:gd name="connsiteX4" fmla="*/ 83249 w 104775"/>
                    <a:gd name="connsiteY4" fmla="*/ 21241 h 104775"/>
                    <a:gd name="connsiteX5" fmla="*/ 60389 w 104775"/>
                    <a:gd name="connsiteY5" fmla="*/ 44101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3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7 w 104775"/>
                    <a:gd name="connsiteY27" fmla="*/ 90011 h 104775"/>
                    <a:gd name="connsiteX28" fmla="*/ 90107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441 w 104775"/>
                    <a:gd name="connsiteY30" fmla="*/ 60389 h 104775"/>
                    <a:gd name="connsiteX31" fmla="*/ 104203 w 104775"/>
                    <a:gd name="connsiteY31" fmla="*/ 55626 h 104775"/>
                    <a:gd name="connsiteX32" fmla="*/ 99441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864"/>
                      </a:moveTo>
                      <a:lnTo>
                        <a:pt x="67151" y="50864"/>
                      </a:lnTo>
                      <a:lnTo>
                        <a:pt x="90011" y="28004"/>
                      </a:lnTo>
                      <a:cubicBezTo>
                        <a:pt x="91879" y="26136"/>
                        <a:pt x="91879" y="23109"/>
                        <a:pt x="90011" y="21241"/>
                      </a:cubicBezTo>
                      <a:cubicBezTo>
                        <a:pt x="88143" y="19373"/>
                        <a:pt x="85116" y="19373"/>
                        <a:pt x="83249" y="21241"/>
                      </a:cubicBezTo>
                      <a:lnTo>
                        <a:pt x="60389" y="44101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3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7" y="90011"/>
                      </a:cubicBezTo>
                      <a:cubicBezTo>
                        <a:pt x="91974" y="88143"/>
                        <a:pt x="91974" y="85116"/>
                        <a:pt x="90107" y="83248"/>
                      </a:cubicBezTo>
                      <a:lnTo>
                        <a:pt x="67247" y="60389"/>
                      </a:lnTo>
                      <a:lnTo>
                        <a:pt x="99441" y="60389"/>
                      </a:lnTo>
                      <a:cubicBezTo>
                        <a:pt x="102071" y="60389"/>
                        <a:pt x="104203" y="58256"/>
                        <a:pt x="104203" y="55626"/>
                      </a:cubicBezTo>
                      <a:cubicBezTo>
                        <a:pt x="104203" y="52996"/>
                        <a:pt x="102071" y="50864"/>
                        <a:pt x="99441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65" name="Freeform: Shape 264">
                  <a:extLst>
                    <a:ext uri="{FF2B5EF4-FFF2-40B4-BE49-F238E27FC236}">
                      <a16:creationId xmlns:a16="http://schemas.microsoft.com/office/drawing/2014/main" id="{C3179613-E957-4480-AD32-29B195872F54}"/>
                    </a:ext>
                  </a:extLst>
                </p:cNvPr>
                <p:cNvSpPr/>
                <p:nvPr/>
              </p:nvSpPr>
              <p:spPr>
                <a:xfrm>
                  <a:off x="5209134" y="1014308"/>
                  <a:ext cx="104775" cy="104775"/>
                </a:xfrm>
                <a:custGeom>
                  <a:avLst/>
                  <a:gdLst>
                    <a:gd name="connsiteX0" fmla="*/ 99441 w 104775"/>
                    <a:gd name="connsiteY0" fmla="*/ 50959 h 104775"/>
                    <a:gd name="connsiteX1" fmla="*/ 67151 w 104775"/>
                    <a:gd name="connsiteY1" fmla="*/ 50959 h 104775"/>
                    <a:gd name="connsiteX2" fmla="*/ 90011 w 104775"/>
                    <a:gd name="connsiteY2" fmla="*/ 28099 h 104775"/>
                    <a:gd name="connsiteX3" fmla="*/ 90011 w 104775"/>
                    <a:gd name="connsiteY3" fmla="*/ 21336 h 104775"/>
                    <a:gd name="connsiteX4" fmla="*/ 83249 w 104775"/>
                    <a:gd name="connsiteY4" fmla="*/ 21336 h 104775"/>
                    <a:gd name="connsiteX5" fmla="*/ 60389 w 104775"/>
                    <a:gd name="connsiteY5" fmla="*/ 44196 h 104775"/>
                    <a:gd name="connsiteX6" fmla="*/ 60389 w 104775"/>
                    <a:gd name="connsiteY6" fmla="*/ 11906 h 104775"/>
                    <a:gd name="connsiteX7" fmla="*/ 55626 w 104775"/>
                    <a:gd name="connsiteY7" fmla="*/ 7144 h 104775"/>
                    <a:gd name="connsiteX8" fmla="*/ 50864 w 104775"/>
                    <a:gd name="connsiteY8" fmla="*/ 11906 h 104775"/>
                    <a:gd name="connsiteX9" fmla="*/ 50864 w 104775"/>
                    <a:gd name="connsiteY9" fmla="*/ 44196 h 104775"/>
                    <a:gd name="connsiteX10" fmla="*/ 28004 w 104775"/>
                    <a:gd name="connsiteY10" fmla="*/ 21336 h 104775"/>
                    <a:gd name="connsiteX11" fmla="*/ 21241 w 104775"/>
                    <a:gd name="connsiteY11" fmla="*/ 21336 h 104775"/>
                    <a:gd name="connsiteX12" fmla="*/ 21241 w 104775"/>
                    <a:gd name="connsiteY12" fmla="*/ 28099 h 104775"/>
                    <a:gd name="connsiteX13" fmla="*/ 44101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3526 w 104775"/>
                    <a:gd name="connsiteY31" fmla="*/ 54963 h 104775"/>
                    <a:gd name="connsiteX32" fmla="*/ 99441 w 104775"/>
                    <a:gd name="connsiteY32" fmla="*/ 5095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441" y="50959"/>
                      </a:moveTo>
                      <a:lnTo>
                        <a:pt x="67151" y="50959"/>
                      </a:lnTo>
                      <a:lnTo>
                        <a:pt x="90011" y="28099"/>
                      </a:lnTo>
                      <a:cubicBezTo>
                        <a:pt x="91879" y="26231"/>
                        <a:pt x="91879" y="23204"/>
                        <a:pt x="90011" y="21336"/>
                      </a:cubicBezTo>
                      <a:cubicBezTo>
                        <a:pt x="88143" y="19468"/>
                        <a:pt x="85116" y="19468"/>
                        <a:pt x="83249" y="21336"/>
                      </a:cubicBezTo>
                      <a:lnTo>
                        <a:pt x="60389" y="44196"/>
                      </a:lnTo>
                      <a:lnTo>
                        <a:pt x="60389" y="11906"/>
                      </a:lnTo>
                      <a:cubicBezTo>
                        <a:pt x="60389" y="9276"/>
                        <a:pt x="58256" y="7144"/>
                        <a:pt x="55626" y="7144"/>
                      </a:cubicBezTo>
                      <a:cubicBezTo>
                        <a:pt x="52996" y="7144"/>
                        <a:pt x="50864" y="9276"/>
                        <a:pt x="50864" y="11906"/>
                      </a:cubicBezTo>
                      <a:lnTo>
                        <a:pt x="50864" y="44196"/>
                      </a:lnTo>
                      <a:lnTo>
                        <a:pt x="28004" y="21336"/>
                      </a:lnTo>
                      <a:cubicBezTo>
                        <a:pt x="26136" y="19468"/>
                        <a:pt x="23109" y="19468"/>
                        <a:pt x="21241" y="21336"/>
                      </a:cubicBezTo>
                      <a:cubicBezTo>
                        <a:pt x="19373" y="23204"/>
                        <a:pt x="19373" y="26231"/>
                        <a:pt x="21241" y="28099"/>
                      </a:cubicBezTo>
                      <a:lnTo>
                        <a:pt x="44101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37" y="59992"/>
                        <a:pt x="103923" y="57562"/>
                        <a:pt x="103526" y="54963"/>
                      </a:cubicBezTo>
                      <a:cubicBezTo>
                        <a:pt x="103207" y="52868"/>
                        <a:pt x="101542" y="51236"/>
                        <a:pt x="99441" y="50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  <p:sp>
              <p:nvSpPr>
                <p:cNvPr id="266" name="Freeform: Shape 265">
                  <a:extLst>
                    <a:ext uri="{FF2B5EF4-FFF2-40B4-BE49-F238E27FC236}">
                      <a16:creationId xmlns:a16="http://schemas.microsoft.com/office/drawing/2014/main" id="{AB4C2611-9BCF-4B6C-90C9-4A8659D20BF8}"/>
                    </a:ext>
                  </a:extLst>
                </p:cNvPr>
                <p:cNvSpPr/>
                <p:nvPr/>
              </p:nvSpPr>
              <p:spPr>
                <a:xfrm>
                  <a:off x="5313909" y="919058"/>
                  <a:ext cx="104775" cy="104775"/>
                </a:xfrm>
                <a:custGeom>
                  <a:avLst/>
                  <a:gdLst>
                    <a:gd name="connsiteX0" fmla="*/ 99536 w 104775"/>
                    <a:gd name="connsiteY0" fmla="*/ 50864 h 104775"/>
                    <a:gd name="connsiteX1" fmla="*/ 67247 w 104775"/>
                    <a:gd name="connsiteY1" fmla="*/ 50864 h 104775"/>
                    <a:gd name="connsiteX2" fmla="*/ 90106 w 104775"/>
                    <a:gd name="connsiteY2" fmla="*/ 28004 h 104775"/>
                    <a:gd name="connsiteX3" fmla="*/ 90106 w 104775"/>
                    <a:gd name="connsiteY3" fmla="*/ 21241 h 104775"/>
                    <a:gd name="connsiteX4" fmla="*/ 83344 w 104775"/>
                    <a:gd name="connsiteY4" fmla="*/ 21241 h 104775"/>
                    <a:gd name="connsiteX5" fmla="*/ 60484 w 104775"/>
                    <a:gd name="connsiteY5" fmla="*/ 44101 h 104775"/>
                    <a:gd name="connsiteX6" fmla="*/ 60484 w 104775"/>
                    <a:gd name="connsiteY6" fmla="*/ 11906 h 104775"/>
                    <a:gd name="connsiteX7" fmla="*/ 55721 w 104775"/>
                    <a:gd name="connsiteY7" fmla="*/ 7144 h 104775"/>
                    <a:gd name="connsiteX8" fmla="*/ 50959 w 104775"/>
                    <a:gd name="connsiteY8" fmla="*/ 11906 h 104775"/>
                    <a:gd name="connsiteX9" fmla="*/ 50959 w 104775"/>
                    <a:gd name="connsiteY9" fmla="*/ 44196 h 104775"/>
                    <a:gd name="connsiteX10" fmla="*/ 28099 w 104775"/>
                    <a:gd name="connsiteY10" fmla="*/ 21336 h 104775"/>
                    <a:gd name="connsiteX11" fmla="*/ 21336 w 104775"/>
                    <a:gd name="connsiteY11" fmla="*/ 21336 h 104775"/>
                    <a:gd name="connsiteX12" fmla="*/ 21336 w 104775"/>
                    <a:gd name="connsiteY12" fmla="*/ 28099 h 104775"/>
                    <a:gd name="connsiteX13" fmla="*/ 44196 w 104775"/>
                    <a:gd name="connsiteY13" fmla="*/ 50959 h 104775"/>
                    <a:gd name="connsiteX14" fmla="*/ 11906 w 104775"/>
                    <a:gd name="connsiteY14" fmla="*/ 50959 h 104775"/>
                    <a:gd name="connsiteX15" fmla="*/ 7144 w 104775"/>
                    <a:gd name="connsiteY15" fmla="*/ 55721 h 104775"/>
                    <a:gd name="connsiteX16" fmla="*/ 11906 w 104775"/>
                    <a:gd name="connsiteY16" fmla="*/ 60484 h 104775"/>
                    <a:gd name="connsiteX17" fmla="*/ 44196 w 104775"/>
                    <a:gd name="connsiteY17" fmla="*/ 60484 h 104775"/>
                    <a:gd name="connsiteX18" fmla="*/ 21336 w 104775"/>
                    <a:gd name="connsiteY18" fmla="*/ 83344 h 104775"/>
                    <a:gd name="connsiteX19" fmla="*/ 21336 w 104775"/>
                    <a:gd name="connsiteY19" fmla="*/ 90106 h 104775"/>
                    <a:gd name="connsiteX20" fmla="*/ 28099 w 104775"/>
                    <a:gd name="connsiteY20" fmla="*/ 90106 h 104775"/>
                    <a:gd name="connsiteX21" fmla="*/ 50959 w 104775"/>
                    <a:gd name="connsiteY21" fmla="*/ 67246 h 104775"/>
                    <a:gd name="connsiteX22" fmla="*/ 50959 w 104775"/>
                    <a:gd name="connsiteY22" fmla="*/ 99536 h 104775"/>
                    <a:gd name="connsiteX23" fmla="*/ 55721 w 104775"/>
                    <a:gd name="connsiteY23" fmla="*/ 104299 h 104775"/>
                    <a:gd name="connsiteX24" fmla="*/ 60484 w 104775"/>
                    <a:gd name="connsiteY24" fmla="*/ 99536 h 104775"/>
                    <a:gd name="connsiteX25" fmla="*/ 60484 w 104775"/>
                    <a:gd name="connsiteY25" fmla="*/ 67151 h 104775"/>
                    <a:gd name="connsiteX26" fmla="*/ 83344 w 104775"/>
                    <a:gd name="connsiteY26" fmla="*/ 90011 h 104775"/>
                    <a:gd name="connsiteX27" fmla="*/ 90106 w 104775"/>
                    <a:gd name="connsiteY27" fmla="*/ 90011 h 104775"/>
                    <a:gd name="connsiteX28" fmla="*/ 90106 w 104775"/>
                    <a:gd name="connsiteY28" fmla="*/ 83248 h 104775"/>
                    <a:gd name="connsiteX29" fmla="*/ 67247 w 104775"/>
                    <a:gd name="connsiteY29" fmla="*/ 60389 h 104775"/>
                    <a:gd name="connsiteX30" fmla="*/ 99536 w 104775"/>
                    <a:gd name="connsiteY30" fmla="*/ 60389 h 104775"/>
                    <a:gd name="connsiteX31" fmla="*/ 104299 w 104775"/>
                    <a:gd name="connsiteY31" fmla="*/ 55626 h 104775"/>
                    <a:gd name="connsiteX32" fmla="*/ 99536 w 104775"/>
                    <a:gd name="connsiteY32" fmla="*/ 5086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4775" h="104775">
                      <a:moveTo>
                        <a:pt x="99536" y="50864"/>
                      </a:moveTo>
                      <a:lnTo>
                        <a:pt x="67247" y="50864"/>
                      </a:lnTo>
                      <a:lnTo>
                        <a:pt x="90106" y="28004"/>
                      </a:lnTo>
                      <a:cubicBezTo>
                        <a:pt x="91974" y="26136"/>
                        <a:pt x="91974" y="23109"/>
                        <a:pt x="90106" y="21241"/>
                      </a:cubicBezTo>
                      <a:cubicBezTo>
                        <a:pt x="88239" y="19373"/>
                        <a:pt x="85212" y="19373"/>
                        <a:pt x="83344" y="21241"/>
                      </a:cubicBezTo>
                      <a:lnTo>
                        <a:pt x="60484" y="44101"/>
                      </a:lnTo>
                      <a:lnTo>
                        <a:pt x="60484" y="11906"/>
                      </a:lnTo>
                      <a:cubicBezTo>
                        <a:pt x="60484" y="9276"/>
                        <a:pt x="58351" y="7144"/>
                        <a:pt x="55721" y="7144"/>
                      </a:cubicBezTo>
                      <a:cubicBezTo>
                        <a:pt x="53091" y="7144"/>
                        <a:pt x="50959" y="9276"/>
                        <a:pt x="50959" y="11906"/>
                      </a:cubicBezTo>
                      <a:lnTo>
                        <a:pt x="50959" y="44196"/>
                      </a:lnTo>
                      <a:lnTo>
                        <a:pt x="28099" y="21336"/>
                      </a:lnTo>
                      <a:cubicBezTo>
                        <a:pt x="26231" y="19468"/>
                        <a:pt x="23204" y="19468"/>
                        <a:pt x="21336" y="21336"/>
                      </a:cubicBezTo>
                      <a:cubicBezTo>
                        <a:pt x="19468" y="23204"/>
                        <a:pt x="19468" y="26231"/>
                        <a:pt x="21336" y="28099"/>
                      </a:cubicBezTo>
                      <a:lnTo>
                        <a:pt x="44196" y="50959"/>
                      </a:lnTo>
                      <a:lnTo>
                        <a:pt x="11906" y="50959"/>
                      </a:lnTo>
                      <a:cubicBezTo>
                        <a:pt x="9276" y="50959"/>
                        <a:pt x="7144" y="53091"/>
                        <a:pt x="7144" y="55721"/>
                      </a:cubicBezTo>
                      <a:cubicBezTo>
                        <a:pt x="7144" y="58351"/>
                        <a:pt x="9276" y="60484"/>
                        <a:pt x="11906" y="60484"/>
                      </a:cubicBezTo>
                      <a:lnTo>
                        <a:pt x="44196" y="60484"/>
                      </a:lnTo>
                      <a:lnTo>
                        <a:pt x="21336" y="83344"/>
                      </a:lnTo>
                      <a:cubicBezTo>
                        <a:pt x="19468" y="85212"/>
                        <a:pt x="19468" y="88239"/>
                        <a:pt x="21336" y="90106"/>
                      </a:cubicBezTo>
                      <a:cubicBezTo>
                        <a:pt x="23204" y="91974"/>
                        <a:pt x="26231" y="91974"/>
                        <a:pt x="28099" y="90106"/>
                      </a:cubicBezTo>
                      <a:lnTo>
                        <a:pt x="50959" y="67246"/>
                      </a:lnTo>
                      <a:lnTo>
                        <a:pt x="50959" y="99536"/>
                      </a:lnTo>
                      <a:cubicBezTo>
                        <a:pt x="50959" y="102166"/>
                        <a:pt x="53091" y="104299"/>
                        <a:pt x="55721" y="104299"/>
                      </a:cubicBezTo>
                      <a:cubicBezTo>
                        <a:pt x="58351" y="104299"/>
                        <a:pt x="60484" y="102166"/>
                        <a:pt x="60484" y="99536"/>
                      </a:cubicBezTo>
                      <a:lnTo>
                        <a:pt x="60484" y="67151"/>
                      </a:lnTo>
                      <a:lnTo>
                        <a:pt x="83344" y="90011"/>
                      </a:lnTo>
                      <a:cubicBezTo>
                        <a:pt x="85212" y="91879"/>
                        <a:pt x="88239" y="91879"/>
                        <a:pt x="90106" y="90011"/>
                      </a:cubicBezTo>
                      <a:cubicBezTo>
                        <a:pt x="91974" y="88143"/>
                        <a:pt x="91974" y="85116"/>
                        <a:pt x="90106" y="83248"/>
                      </a:cubicBezTo>
                      <a:lnTo>
                        <a:pt x="67247" y="60389"/>
                      </a:lnTo>
                      <a:lnTo>
                        <a:pt x="99536" y="60389"/>
                      </a:lnTo>
                      <a:cubicBezTo>
                        <a:pt x="102166" y="60389"/>
                        <a:pt x="104299" y="58256"/>
                        <a:pt x="104299" y="55626"/>
                      </a:cubicBezTo>
                      <a:cubicBezTo>
                        <a:pt x="104299" y="52996"/>
                        <a:pt x="102166" y="50864"/>
                        <a:pt x="99536" y="5086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noProof="0"/>
                </a:p>
              </p:txBody>
            </p:sp>
          </p:grp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CA8D55C6-A4B9-4EAB-8E6B-ECCA08EF73CB}"/>
                  </a:ext>
                </a:extLst>
              </p:cNvPr>
              <p:cNvSpPr/>
              <p:nvPr/>
            </p:nvSpPr>
            <p:spPr>
              <a:xfrm>
                <a:off x="4631830" y="501459"/>
                <a:ext cx="1150000" cy="62249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80A26CF1-5439-4771-A1AF-A5B5E69F5749}"/>
                  </a:ext>
                </a:extLst>
              </p:cNvPr>
              <p:cNvSpPr/>
              <p:nvPr/>
            </p:nvSpPr>
            <p:spPr>
              <a:xfrm rot="5400000">
                <a:off x="4343961" y="848270"/>
                <a:ext cx="1265000" cy="68474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F232A713-9510-4794-A73E-FC4FF87700B2}"/>
                  </a:ext>
                </a:extLst>
              </p:cNvPr>
              <p:cNvSpPr/>
              <p:nvPr/>
            </p:nvSpPr>
            <p:spPr>
              <a:xfrm>
                <a:off x="4631830" y="590792"/>
                <a:ext cx="1150000" cy="62249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A509A714-D43A-4C0C-BE6E-FD87279C313D}"/>
                  </a:ext>
                </a:extLst>
              </p:cNvPr>
              <p:cNvSpPr/>
              <p:nvPr/>
            </p:nvSpPr>
            <p:spPr>
              <a:xfrm rot="5400000">
                <a:off x="4245694" y="848271"/>
                <a:ext cx="1265000" cy="68474"/>
              </a:xfrm>
              <a:prstGeom prst="rect">
                <a:avLst/>
              </a:prstGeom>
              <a:gradFill>
                <a:gsLst>
                  <a:gs pos="3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127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267" name="Group 266" descr="Xmas Gift Box">
            <a:extLst>
              <a:ext uri="{FF2B5EF4-FFF2-40B4-BE49-F238E27FC236}">
                <a16:creationId xmlns:a16="http://schemas.microsoft.com/office/drawing/2014/main" id="{1F47386F-21B2-4DCE-A18E-792E0D13BF6A}"/>
              </a:ext>
            </a:extLst>
          </p:cNvPr>
          <p:cNvGrpSpPr/>
          <p:nvPr userDrawn="1"/>
        </p:nvGrpSpPr>
        <p:grpSpPr>
          <a:xfrm rot="21445599">
            <a:off x="9076567" y="270217"/>
            <a:ext cx="2414218" cy="1293609"/>
            <a:chOff x="7087069" y="854696"/>
            <a:chExt cx="1362764" cy="730208"/>
          </a:xfrm>
        </p:grpSpPr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4FE125C1-48D0-4C19-9BEF-86AFAF986D9C}"/>
                </a:ext>
              </a:extLst>
            </p:cNvPr>
            <p:cNvSpPr/>
            <p:nvPr/>
          </p:nvSpPr>
          <p:spPr>
            <a:xfrm>
              <a:off x="7087069" y="854696"/>
              <a:ext cx="801300" cy="730208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65F98149-C9FE-48F0-AA7E-2D3C001E6C67}"/>
                </a:ext>
              </a:extLst>
            </p:cNvPr>
            <p:cNvGrpSpPr/>
            <p:nvPr/>
          </p:nvGrpSpPr>
          <p:grpSpPr>
            <a:xfrm>
              <a:off x="7276476" y="909351"/>
              <a:ext cx="1173357" cy="609542"/>
              <a:chOff x="7276476" y="909351"/>
              <a:chExt cx="1173357" cy="609542"/>
            </a:xfrm>
          </p:grpSpPr>
          <p:sp>
            <p:nvSpPr>
              <p:cNvPr id="303" name="Rectangle: Rounded Corners 302">
                <a:extLst>
                  <a:ext uri="{FF2B5EF4-FFF2-40B4-BE49-F238E27FC236}">
                    <a16:creationId xmlns:a16="http://schemas.microsoft.com/office/drawing/2014/main" id="{431160AF-E976-4685-B4BE-97ADAF74925F}"/>
                  </a:ext>
                </a:extLst>
              </p:cNvPr>
              <p:cNvSpPr/>
              <p:nvPr/>
            </p:nvSpPr>
            <p:spPr>
              <a:xfrm rot="21127135">
                <a:off x="8396278" y="1292219"/>
                <a:ext cx="45719" cy="20955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07" name="Rectangle: Rounded Corners 306">
                <a:extLst>
                  <a:ext uri="{FF2B5EF4-FFF2-40B4-BE49-F238E27FC236}">
                    <a16:creationId xmlns:a16="http://schemas.microsoft.com/office/drawing/2014/main" id="{6C30BD5E-DC47-4831-AC45-F436E3707B25}"/>
                  </a:ext>
                </a:extLst>
              </p:cNvPr>
              <p:cNvSpPr/>
              <p:nvPr/>
            </p:nvSpPr>
            <p:spPr>
              <a:xfrm rot="21127135">
                <a:off x="7290634" y="934373"/>
                <a:ext cx="45719" cy="20955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29" name="Rectangle: Rounded Corners 328">
                <a:extLst>
                  <a:ext uri="{FF2B5EF4-FFF2-40B4-BE49-F238E27FC236}">
                    <a16:creationId xmlns:a16="http://schemas.microsoft.com/office/drawing/2014/main" id="{EE0402D4-10C5-4ACC-AC3D-CC4B042F4346}"/>
                  </a:ext>
                </a:extLst>
              </p:cNvPr>
              <p:cNvSpPr/>
              <p:nvPr/>
            </p:nvSpPr>
            <p:spPr>
              <a:xfrm>
                <a:off x="7292506" y="918062"/>
                <a:ext cx="1150000" cy="593887"/>
              </a:xfrm>
              <a:prstGeom prst="roundRect">
                <a:avLst>
                  <a:gd name="adj" fmla="val 4237"/>
                </a:avLst>
              </a:prstGeom>
              <a:pattFill prst="wdDnDiag">
                <a:fgClr>
                  <a:schemeClr val="accent4"/>
                </a:fgClr>
                <a:bgClr>
                  <a:schemeClr val="accent4">
                    <a:lumMod val="50000"/>
                  </a:schemeClr>
                </a:bgClr>
              </a:patt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grpSp>
            <p:nvGrpSpPr>
              <p:cNvPr id="331" name="Group 330">
                <a:extLst>
                  <a:ext uri="{FF2B5EF4-FFF2-40B4-BE49-F238E27FC236}">
                    <a16:creationId xmlns:a16="http://schemas.microsoft.com/office/drawing/2014/main" id="{2866AE87-9696-4CF5-B4DE-6C0DB900157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0800000">
                <a:off x="7276476" y="909351"/>
                <a:ext cx="1173357" cy="609542"/>
                <a:chOff x="7943966" y="2831650"/>
                <a:chExt cx="2026019" cy="1052484"/>
              </a:xfrm>
            </p:grpSpPr>
            <p:grpSp>
              <p:nvGrpSpPr>
                <p:cNvPr id="332" name="Group 331">
                  <a:extLst>
                    <a:ext uri="{FF2B5EF4-FFF2-40B4-BE49-F238E27FC236}">
                      <a16:creationId xmlns:a16="http://schemas.microsoft.com/office/drawing/2014/main" id="{009376DB-4A76-4FB7-81DF-53F489D481F1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8205245" y="3293963"/>
                  <a:ext cx="197973" cy="590171"/>
                  <a:chOff x="8634005" y="3151357"/>
                  <a:chExt cx="683455" cy="2037432"/>
                </a:xfrm>
              </p:grpSpPr>
              <p:sp>
                <p:nvSpPr>
                  <p:cNvPr id="351" name="Rectangle: Top Corners Rounded 350">
                    <a:extLst>
                      <a:ext uri="{FF2B5EF4-FFF2-40B4-BE49-F238E27FC236}">
                        <a16:creationId xmlns:a16="http://schemas.microsoft.com/office/drawing/2014/main" id="{DE6A8EFE-47BF-4198-BC11-FE011D453610}"/>
                      </a:ext>
                    </a:extLst>
                  </p:cNvPr>
                  <p:cNvSpPr/>
                  <p:nvPr/>
                </p:nvSpPr>
                <p:spPr>
                  <a:xfrm>
                    <a:off x="8634005" y="3151357"/>
                    <a:ext cx="683455" cy="2031083"/>
                  </a:xfrm>
                  <a:prstGeom prst="round2SameRect">
                    <a:avLst>
                      <a:gd name="adj1" fmla="val 29898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352" name="Group 351">
                    <a:extLst>
                      <a:ext uri="{FF2B5EF4-FFF2-40B4-BE49-F238E27FC236}">
                        <a16:creationId xmlns:a16="http://schemas.microsoft.com/office/drawing/2014/main" id="{B1A550A4-6E3C-42F2-BFE6-87923ED7BF8A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09" y="3151357"/>
                    <a:ext cx="541846" cy="2037432"/>
                    <a:chOff x="8701635" y="3151357"/>
                    <a:chExt cx="541846" cy="2037432"/>
                  </a:xfrm>
                </p:grpSpPr>
                <p:cxnSp>
                  <p:nvCxnSpPr>
                    <p:cNvPr id="353" name="Straight Connector 352">
                      <a:extLst>
                        <a:ext uri="{FF2B5EF4-FFF2-40B4-BE49-F238E27FC236}">
                          <a16:creationId xmlns:a16="http://schemas.microsoft.com/office/drawing/2014/main" id="{8F4829B4-3D15-4224-AE22-C3C0067A53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81" y="3151357"/>
                      <a:ext cx="0" cy="2031083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Straight Connector 129">
                      <a:extLst>
                        <a:ext uri="{FF2B5EF4-FFF2-40B4-BE49-F238E27FC236}">
                          <a16:creationId xmlns:a16="http://schemas.microsoft.com/office/drawing/2014/main" id="{46DF1DC4-C950-4BAD-8D64-4B8765F6F5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692443" y="4166898"/>
                      <a:ext cx="2031083" cy="12700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33" name="Group 332">
                  <a:extLst>
                    <a:ext uri="{FF2B5EF4-FFF2-40B4-BE49-F238E27FC236}">
                      <a16:creationId xmlns:a16="http://schemas.microsoft.com/office/drawing/2014/main" id="{44527E03-A694-482F-B255-5ADD0A92F4E4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 rot="16200000">
                  <a:off x="9084588" y="2410522"/>
                  <a:ext cx="197973" cy="1572821"/>
                  <a:chOff x="8634011" y="3151357"/>
                  <a:chExt cx="683455" cy="5429798"/>
                </a:xfrm>
              </p:grpSpPr>
              <p:sp>
                <p:nvSpPr>
                  <p:cNvPr id="347" name="Rectangle: Top Corners Rounded 346">
                    <a:extLst>
                      <a:ext uri="{FF2B5EF4-FFF2-40B4-BE49-F238E27FC236}">
                        <a16:creationId xmlns:a16="http://schemas.microsoft.com/office/drawing/2014/main" id="{AF178232-ABEF-4B23-B082-007D16959DEA}"/>
                      </a:ext>
                    </a:extLst>
                  </p:cNvPr>
                  <p:cNvSpPr/>
                  <p:nvPr/>
                </p:nvSpPr>
                <p:spPr>
                  <a:xfrm>
                    <a:off x="8634011" y="3151357"/>
                    <a:ext cx="683455" cy="5429798"/>
                  </a:xfrm>
                  <a:prstGeom prst="round2SameRect">
                    <a:avLst>
                      <a:gd name="adj1" fmla="val 29898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348" name="Group 347">
                    <a:extLst>
                      <a:ext uri="{FF2B5EF4-FFF2-40B4-BE49-F238E27FC236}">
                        <a16:creationId xmlns:a16="http://schemas.microsoft.com/office/drawing/2014/main" id="{7EBA277B-F700-4464-8025-7877EADDEE98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26" y="3213401"/>
                    <a:ext cx="541823" cy="5367754"/>
                    <a:chOff x="8701652" y="3213401"/>
                    <a:chExt cx="541823" cy="5367754"/>
                  </a:xfrm>
                </p:grpSpPr>
                <p:cxnSp>
                  <p:nvCxnSpPr>
                    <p:cNvPr id="349" name="Straight Connector 348">
                      <a:extLst>
                        <a:ext uri="{FF2B5EF4-FFF2-40B4-BE49-F238E27FC236}">
                          <a16:creationId xmlns:a16="http://schemas.microsoft.com/office/drawing/2014/main" id="{6E81B0A4-5FEC-4C90-9594-87D13D9D0C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75" y="3430869"/>
                      <a:ext cx="0" cy="5150286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0" name="Straight Connector 129">
                      <a:extLst>
                        <a:ext uri="{FF2B5EF4-FFF2-40B4-BE49-F238E27FC236}">
                          <a16:creationId xmlns:a16="http://schemas.microsoft.com/office/drawing/2014/main" id="{A8689419-2BA2-4555-974B-F7C593D8CE7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025558" y="5889495"/>
                      <a:ext cx="5364892" cy="12703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36" name="Group 335">
                  <a:extLst>
                    <a:ext uri="{FF2B5EF4-FFF2-40B4-BE49-F238E27FC236}">
                      <a16:creationId xmlns:a16="http://schemas.microsoft.com/office/drawing/2014/main" id="{BE2808E1-FB92-4963-BAC1-2E182AB190E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8205245" y="2831650"/>
                  <a:ext cx="197973" cy="276550"/>
                  <a:chOff x="8634005" y="3151357"/>
                  <a:chExt cx="683455" cy="2037432"/>
                </a:xfrm>
              </p:grpSpPr>
              <p:sp>
                <p:nvSpPr>
                  <p:cNvPr id="343" name="Rectangle: Top Corners Rounded 342">
                    <a:extLst>
                      <a:ext uri="{FF2B5EF4-FFF2-40B4-BE49-F238E27FC236}">
                        <a16:creationId xmlns:a16="http://schemas.microsoft.com/office/drawing/2014/main" id="{30D67AC0-CD96-4C74-93DC-802C22A86B55}"/>
                      </a:ext>
                    </a:extLst>
                  </p:cNvPr>
                  <p:cNvSpPr/>
                  <p:nvPr/>
                </p:nvSpPr>
                <p:spPr>
                  <a:xfrm>
                    <a:off x="8634005" y="3151357"/>
                    <a:ext cx="683455" cy="2031083"/>
                  </a:xfrm>
                  <a:prstGeom prst="round2SameRect">
                    <a:avLst>
                      <a:gd name="adj1" fmla="val 28294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344" name="Group 343">
                    <a:extLst>
                      <a:ext uri="{FF2B5EF4-FFF2-40B4-BE49-F238E27FC236}">
                        <a16:creationId xmlns:a16="http://schemas.microsoft.com/office/drawing/2014/main" id="{8C6F4944-CF58-43D9-82C3-174191222491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09" y="3151357"/>
                    <a:ext cx="541846" cy="2037432"/>
                    <a:chOff x="8701635" y="3151357"/>
                    <a:chExt cx="541846" cy="2037432"/>
                  </a:xfrm>
                </p:grpSpPr>
                <p:cxnSp>
                  <p:nvCxnSpPr>
                    <p:cNvPr id="345" name="Straight Connector 344">
                      <a:extLst>
                        <a:ext uri="{FF2B5EF4-FFF2-40B4-BE49-F238E27FC236}">
                          <a16:creationId xmlns:a16="http://schemas.microsoft.com/office/drawing/2014/main" id="{8A609487-3297-424A-8C9E-FA76D401C1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81" y="3151357"/>
                      <a:ext cx="0" cy="2031083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6" name="Straight Connector 129">
                      <a:extLst>
                        <a:ext uri="{FF2B5EF4-FFF2-40B4-BE49-F238E27FC236}">
                          <a16:creationId xmlns:a16="http://schemas.microsoft.com/office/drawing/2014/main" id="{C5ADE3D9-C240-462E-B53B-C781D3661D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692443" y="4166898"/>
                      <a:ext cx="2031083" cy="12700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37" name="Group 336">
                  <a:extLst>
                    <a:ext uri="{FF2B5EF4-FFF2-40B4-BE49-F238E27FC236}">
                      <a16:creationId xmlns:a16="http://schemas.microsoft.com/office/drawing/2014/main" id="{19812B53-9152-40FD-83F4-1BB7DBFC4DA9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 rot="16200000">
                  <a:off x="7982823" y="3059088"/>
                  <a:ext cx="197973" cy="275688"/>
                  <a:chOff x="8634005" y="3151357"/>
                  <a:chExt cx="683455" cy="2031083"/>
                </a:xfrm>
              </p:grpSpPr>
              <p:sp>
                <p:nvSpPr>
                  <p:cNvPr id="339" name="Rectangle: Top Corners Rounded 338">
                    <a:extLst>
                      <a:ext uri="{FF2B5EF4-FFF2-40B4-BE49-F238E27FC236}">
                        <a16:creationId xmlns:a16="http://schemas.microsoft.com/office/drawing/2014/main" id="{8F42A618-6CCB-44C9-98A1-7D2B7EC5E22A}"/>
                      </a:ext>
                    </a:extLst>
                  </p:cNvPr>
                  <p:cNvSpPr/>
                  <p:nvPr/>
                </p:nvSpPr>
                <p:spPr>
                  <a:xfrm>
                    <a:off x="8634005" y="3151357"/>
                    <a:ext cx="683455" cy="2031083"/>
                  </a:xfrm>
                  <a:prstGeom prst="round2SameRect">
                    <a:avLst>
                      <a:gd name="adj1" fmla="val 28294"/>
                      <a:gd name="adj2" fmla="val 0"/>
                    </a:avLst>
                  </a:prstGeom>
                  <a:gradFill>
                    <a:gsLst>
                      <a:gs pos="30000">
                        <a:schemeClr val="accent1"/>
                      </a:gs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12700" dir="8100000" algn="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noProof="0"/>
                  </a:p>
                </p:txBody>
              </p:sp>
              <p:grpSp>
                <p:nvGrpSpPr>
                  <p:cNvPr id="340" name="Group 339">
                    <a:extLst>
                      <a:ext uri="{FF2B5EF4-FFF2-40B4-BE49-F238E27FC236}">
                        <a16:creationId xmlns:a16="http://schemas.microsoft.com/office/drawing/2014/main" id="{BFE21140-4967-41B4-8393-47F459822BAB}"/>
                      </a:ext>
                    </a:extLst>
                  </p:cNvPr>
                  <p:cNvGrpSpPr/>
                  <p:nvPr/>
                </p:nvGrpSpPr>
                <p:grpSpPr>
                  <a:xfrm>
                    <a:off x="8704808" y="3211928"/>
                    <a:ext cx="541850" cy="1868502"/>
                    <a:chOff x="8701634" y="3211928"/>
                    <a:chExt cx="541850" cy="1868502"/>
                  </a:xfrm>
                </p:grpSpPr>
                <p:cxnSp>
                  <p:nvCxnSpPr>
                    <p:cNvPr id="341" name="Straight Connector 340">
                      <a:extLst>
                        <a:ext uri="{FF2B5EF4-FFF2-40B4-BE49-F238E27FC236}">
                          <a16:creationId xmlns:a16="http://schemas.microsoft.com/office/drawing/2014/main" id="{4E542A3A-7706-4EA3-9D99-46FF2C74A5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43484" y="3211928"/>
                      <a:ext cx="0" cy="1831828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2" name="Straight Connector 129">
                      <a:extLst>
                        <a:ext uri="{FF2B5EF4-FFF2-40B4-BE49-F238E27FC236}">
                          <a16:creationId xmlns:a16="http://schemas.microsoft.com/office/drawing/2014/main" id="{73BDFD21-EF89-4C05-9596-167DA09E3C3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792069" y="4158162"/>
                      <a:ext cx="1831833" cy="12703"/>
                    </a:xfrm>
                    <a:prstGeom prst="curvedConnector3">
                      <a:avLst>
                        <a:gd name="adj1" fmla="val 50000"/>
                      </a:avLst>
                    </a:prstGeom>
                    <a:ln>
                      <a:solidFill>
                        <a:schemeClr val="bg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38" name="Rectangle: Rounded Corners 337">
                  <a:extLst>
                    <a:ext uri="{FF2B5EF4-FFF2-40B4-BE49-F238E27FC236}">
                      <a16:creationId xmlns:a16="http://schemas.microsoft.com/office/drawing/2014/main" id="{6144A6B0-7D4E-4805-A534-751A3573A6EF}"/>
                    </a:ext>
                  </a:extLst>
                </p:cNvPr>
                <p:cNvSpPr/>
                <p:nvPr/>
              </p:nvSpPr>
              <p:spPr>
                <a:xfrm>
                  <a:off x="8165956" y="3057894"/>
                  <a:ext cx="276550" cy="28223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3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  <a:effectLst>
                  <a:outerShdw blurRad="127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noProof="0"/>
                </a:p>
              </p:txBody>
            </p:sp>
          </p:grpSp>
        </p:grpSp>
      </p:grpSp>
      <p:sp>
        <p:nvSpPr>
          <p:cNvPr id="355" name="Freeform: Shape 354">
            <a:extLst>
              <a:ext uri="{FF2B5EF4-FFF2-40B4-BE49-F238E27FC236}">
                <a16:creationId xmlns:a16="http://schemas.microsoft.com/office/drawing/2014/main" id="{C629DE0A-1CB1-4D37-98A9-6D0ABD51D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0700000">
            <a:off x="261981" y="610274"/>
            <a:ext cx="3079376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3"/>
            </a:solidFill>
            <a:round/>
          </a:ln>
          <a:effectLst>
            <a:outerShdw blurRad="469900" dist="800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63" name="Picture Placeholder 362">
            <a:extLst>
              <a:ext uri="{FF2B5EF4-FFF2-40B4-BE49-F238E27FC236}">
                <a16:creationId xmlns:a16="http://schemas.microsoft.com/office/drawing/2014/main" id="{D17C10C4-B062-4666-B5B0-0DE2502B1681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 rot="-300000">
            <a:off x="2957257" y="1311049"/>
            <a:ext cx="1918003" cy="2163600"/>
          </a:xfrm>
          <a:custGeom>
            <a:avLst/>
            <a:gdLst>
              <a:gd name="connsiteX0" fmla="*/ 1918003 w 1918003"/>
              <a:gd name="connsiteY0" fmla="*/ 0 h 2163600"/>
              <a:gd name="connsiteX1" fmla="*/ 1728712 w 1918003"/>
              <a:gd name="connsiteY1" fmla="*/ 2163600 h 2163600"/>
              <a:gd name="connsiteX2" fmla="*/ 0 w 1918003"/>
              <a:gd name="connsiteY2" fmla="*/ 2163600 h 2163600"/>
              <a:gd name="connsiteX3" fmla="*/ 0 w 1918003"/>
              <a:gd name="connsiteY3" fmla="*/ 0 h 21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8003" h="2163600">
                <a:moveTo>
                  <a:pt x="1918003" y="0"/>
                </a:moveTo>
                <a:lnTo>
                  <a:pt x="1728712" y="2163600"/>
                </a:lnTo>
                <a:lnTo>
                  <a:pt x="0" y="21636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57" name="Picture Placeholder 7">
            <a:extLst>
              <a:ext uri="{FF2B5EF4-FFF2-40B4-BE49-F238E27FC236}">
                <a16:creationId xmlns:a16="http://schemas.microsoft.com/office/drawing/2014/main" id="{611E84F1-A0B1-4D0F-AF4C-C95CF9150865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958836" y="1109192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64" name="Picture Placeholder 363">
            <a:extLst>
              <a:ext uri="{FF2B5EF4-FFF2-40B4-BE49-F238E27FC236}">
                <a16:creationId xmlns:a16="http://schemas.microsoft.com/office/drawing/2014/main" id="{94240A83-F0C1-4AD4-BC9A-B4939B823140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 rot="180000">
            <a:off x="7138666" y="1232656"/>
            <a:ext cx="1933347" cy="2163600"/>
          </a:xfrm>
          <a:custGeom>
            <a:avLst/>
            <a:gdLst>
              <a:gd name="connsiteX0" fmla="*/ 0 w 1933347"/>
              <a:gd name="connsiteY0" fmla="*/ 0 h 2163600"/>
              <a:gd name="connsiteX1" fmla="*/ 1933347 w 1933347"/>
              <a:gd name="connsiteY1" fmla="*/ 0 h 2163600"/>
              <a:gd name="connsiteX2" fmla="*/ 1933347 w 1933347"/>
              <a:gd name="connsiteY2" fmla="*/ 2163600 h 2163600"/>
              <a:gd name="connsiteX3" fmla="*/ 113390 w 1933347"/>
              <a:gd name="connsiteY3" fmla="*/ 2163600 h 21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3347" h="2163600">
                <a:moveTo>
                  <a:pt x="0" y="0"/>
                </a:moveTo>
                <a:lnTo>
                  <a:pt x="1933347" y="0"/>
                </a:lnTo>
                <a:lnTo>
                  <a:pt x="1933347" y="2163600"/>
                </a:lnTo>
                <a:lnTo>
                  <a:pt x="113390" y="2163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59" name="Picture Placeholder 7">
            <a:extLst>
              <a:ext uri="{FF2B5EF4-FFF2-40B4-BE49-F238E27FC236}">
                <a16:creationId xmlns:a16="http://schemas.microsoft.com/office/drawing/2014/main" id="{9B03EFD2-D4E7-446A-B412-2BF41AE3E4FD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 rot="240000">
            <a:off x="5666354" y="3714413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  <p:sp>
        <p:nvSpPr>
          <p:cNvPr id="360" name="Picture Placeholder 7">
            <a:extLst>
              <a:ext uri="{FF2B5EF4-FFF2-40B4-BE49-F238E27FC236}">
                <a16:creationId xmlns:a16="http://schemas.microsoft.com/office/drawing/2014/main" id="{5D290CF4-B684-432F-A3D5-80D8F55DA312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 rot="-240000">
            <a:off x="8196919" y="3696374"/>
            <a:ext cx="2055928" cy="2163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334035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 St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0AFA80-DB9F-43F1-9D0C-5975A008629C}"/>
              </a:ext>
            </a:extLst>
          </p:cNvPr>
          <p:cNvSpPr/>
          <p:nvPr userDrawn="1"/>
        </p:nvSpPr>
        <p:spPr>
          <a:xfrm>
            <a:off x="11772000" y="1326183"/>
            <a:ext cx="231382" cy="186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589F7D4-E768-422A-928A-19F243A31A13}"/>
              </a:ext>
            </a:extLst>
          </p:cNvPr>
          <p:cNvSpPr/>
          <p:nvPr userDrawn="1"/>
        </p:nvSpPr>
        <p:spPr>
          <a:xfrm>
            <a:off x="1" y="263816"/>
            <a:ext cx="12192000" cy="628102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284D721-74F7-4469-8BCE-BECBB7A7C2F7}"/>
              </a:ext>
            </a:extLst>
          </p:cNvPr>
          <p:cNvSpPr/>
          <p:nvPr userDrawn="1"/>
        </p:nvSpPr>
        <p:spPr>
          <a:xfrm rot="20767500">
            <a:off x="112976" y="4192325"/>
            <a:ext cx="2177605" cy="30897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405B1E7-6DFF-4485-BBEC-6F0DE53C7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676139" y="2469451"/>
            <a:ext cx="3079376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381000" cap="rnd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E051FB-5D2F-4F16-98D1-3A4874DDD4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337612" y="4581761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1" name="Group 10" descr="Christmas balls on string">
            <a:extLst>
              <a:ext uri="{FF2B5EF4-FFF2-40B4-BE49-F238E27FC236}">
                <a16:creationId xmlns:a16="http://schemas.microsoft.com/office/drawing/2014/main" id="{F13EFE13-9A2F-49B8-BDD1-133A6D58A582}"/>
              </a:ext>
            </a:extLst>
          </p:cNvPr>
          <p:cNvGrpSpPr/>
          <p:nvPr userDrawn="1"/>
        </p:nvGrpSpPr>
        <p:grpSpPr>
          <a:xfrm>
            <a:off x="37630" y="2656114"/>
            <a:ext cx="12118232" cy="2345719"/>
            <a:chOff x="1114254" y="145869"/>
            <a:chExt cx="9710057" cy="187957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9F370F1-3D2A-4E5A-81FB-0A8312A0B643}"/>
                </a:ext>
              </a:extLst>
            </p:cNvPr>
            <p:cNvSpPr/>
            <p:nvPr/>
          </p:nvSpPr>
          <p:spPr>
            <a:xfrm>
              <a:off x="1114254" y="232366"/>
              <a:ext cx="9710057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3" name="Group 12" descr="Christmas Ball - Blue">
              <a:extLst>
                <a:ext uri="{FF2B5EF4-FFF2-40B4-BE49-F238E27FC236}">
                  <a16:creationId xmlns:a16="http://schemas.microsoft.com/office/drawing/2014/main" id="{6EFC70F3-3C49-4E40-AC9A-A9FCB4D6765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450551" y="546224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45" name="Flowchart: Terminator 44">
                <a:extLst>
                  <a:ext uri="{FF2B5EF4-FFF2-40B4-BE49-F238E27FC236}">
                    <a16:creationId xmlns:a16="http://schemas.microsoft.com/office/drawing/2014/main" id="{E9C3EA8E-4F1E-4FFD-9A4E-68730F910730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688FFB2-D4F6-4456-AC74-706532449B9C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46DB9BA-111B-4F3E-A50D-FC6BB3B82636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" name="Group 13" descr="Christmas Ball - Red">
              <a:extLst>
                <a:ext uri="{FF2B5EF4-FFF2-40B4-BE49-F238E27FC236}">
                  <a16:creationId xmlns:a16="http://schemas.microsoft.com/office/drawing/2014/main" id="{63518FE9-D1D6-48B7-B7D1-2EFEEC69F2E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65417" y="777791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42" name="Flowchart: Terminator 41">
                <a:extLst>
                  <a:ext uri="{FF2B5EF4-FFF2-40B4-BE49-F238E27FC236}">
                    <a16:creationId xmlns:a16="http://schemas.microsoft.com/office/drawing/2014/main" id="{ACE74952-CBF1-492C-98B4-E5DAAE8870A4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4BF394E2-CC29-46A5-B2F4-0942DC5D3AA3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BBFCC60C-A19A-4710-8115-6ABE7B9ECA31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5" name="Group 14" descr="Christmas Ball - Green">
              <a:extLst>
                <a:ext uri="{FF2B5EF4-FFF2-40B4-BE49-F238E27FC236}">
                  <a16:creationId xmlns:a16="http://schemas.microsoft.com/office/drawing/2014/main" id="{B3220297-5322-4416-A166-6665C2CD032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0283" y="845562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9" name="Flowchart: Terminator 38">
                <a:extLst>
                  <a:ext uri="{FF2B5EF4-FFF2-40B4-BE49-F238E27FC236}">
                    <a16:creationId xmlns:a16="http://schemas.microsoft.com/office/drawing/2014/main" id="{A39DC9A4-A70A-46D6-9823-6A5813331B46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2B14E11-3206-4A98-A6CD-1028AD9FF696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57B8ECCA-368A-42F9-A560-C9BD189CA2FC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6" name="Group 15" descr="Christmas Ball - White">
              <a:extLst>
                <a:ext uri="{FF2B5EF4-FFF2-40B4-BE49-F238E27FC236}">
                  <a16:creationId xmlns:a16="http://schemas.microsoft.com/office/drawing/2014/main" id="{CF6EBE0C-18E4-4C42-8035-29EB04CE71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95150" y="750819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6" name="Flowchart: Terminator 35">
                <a:extLst>
                  <a:ext uri="{FF2B5EF4-FFF2-40B4-BE49-F238E27FC236}">
                    <a16:creationId xmlns:a16="http://schemas.microsoft.com/office/drawing/2014/main" id="{81A7A794-3DB0-4DA5-A5B1-57404B3D37DF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12EC03FB-4FB8-491A-AFE6-C9090E6C1050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8530A524-8A0C-4062-9A02-8CF798FAFA68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7" name="Group 16" descr="Christmas Ball - Red">
              <a:extLst>
                <a:ext uri="{FF2B5EF4-FFF2-40B4-BE49-F238E27FC236}">
                  <a16:creationId xmlns:a16="http://schemas.microsoft.com/office/drawing/2014/main" id="{50AAA468-3A4E-4B16-A619-2C74437FA1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10017" y="454130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3" name="Flowchart: Terminator 32">
                <a:extLst>
                  <a:ext uri="{FF2B5EF4-FFF2-40B4-BE49-F238E27FC236}">
                    <a16:creationId xmlns:a16="http://schemas.microsoft.com/office/drawing/2014/main" id="{DFDF9988-9673-4AD2-8BF0-82DCED785CCE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8FAB3CBC-E4A2-439B-A471-30726042FD74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9FC8551-74B0-4FBC-91ED-1DC3A1714D74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8" name="Group 17" descr="Glow Light">
              <a:extLst>
                <a:ext uri="{FF2B5EF4-FFF2-40B4-BE49-F238E27FC236}">
                  <a16:creationId xmlns:a16="http://schemas.microsoft.com/office/drawing/2014/main" id="{B661F55E-6D87-4710-B294-22D947286FAF}"/>
                </a:ext>
              </a:extLst>
            </p:cNvPr>
            <p:cNvGrpSpPr/>
            <p:nvPr/>
          </p:nvGrpSpPr>
          <p:grpSpPr>
            <a:xfrm>
              <a:off x="9196682" y="222038"/>
              <a:ext cx="1505451" cy="1505451"/>
              <a:chOff x="5994457" y="3309752"/>
              <a:chExt cx="2933700" cy="29337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A29DC1A-098C-48E1-A229-E7FDCF210E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73B2CA90-A32A-4B3D-891D-0DF45354DF0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9" name="Group 18" descr="Glow Light">
              <a:extLst>
                <a:ext uri="{FF2B5EF4-FFF2-40B4-BE49-F238E27FC236}">
                  <a16:creationId xmlns:a16="http://schemas.microsoft.com/office/drawing/2014/main" id="{3745B5AB-FEEE-4805-B474-1639C8C0DE73}"/>
                </a:ext>
              </a:extLst>
            </p:cNvPr>
            <p:cNvGrpSpPr/>
            <p:nvPr/>
          </p:nvGrpSpPr>
          <p:grpSpPr>
            <a:xfrm>
              <a:off x="7211548" y="454130"/>
              <a:ext cx="1505451" cy="1505451"/>
              <a:chOff x="5994457" y="3309752"/>
              <a:chExt cx="2933700" cy="293370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5340E6B9-B45A-41A6-9418-D844A222AF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AAC491A6-FA30-4633-80EF-C5555409B6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0" name="Group 19" descr="Glow Light">
              <a:extLst>
                <a:ext uri="{FF2B5EF4-FFF2-40B4-BE49-F238E27FC236}">
                  <a16:creationId xmlns:a16="http://schemas.microsoft.com/office/drawing/2014/main" id="{1EA16D4E-C67D-4054-AD77-72143F0593D8}"/>
                </a:ext>
              </a:extLst>
            </p:cNvPr>
            <p:cNvGrpSpPr/>
            <p:nvPr/>
          </p:nvGrpSpPr>
          <p:grpSpPr>
            <a:xfrm>
              <a:off x="5222923" y="519988"/>
              <a:ext cx="1505451" cy="1505451"/>
              <a:chOff x="5994457" y="3309752"/>
              <a:chExt cx="2933700" cy="293370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01DA073-17BF-46C7-8F75-14544DD2C0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C58079A-88A1-496C-B624-DEF8A2FA358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1" name="Group 20" descr="Glow Light">
              <a:extLst>
                <a:ext uri="{FF2B5EF4-FFF2-40B4-BE49-F238E27FC236}">
                  <a16:creationId xmlns:a16="http://schemas.microsoft.com/office/drawing/2014/main" id="{98022293-C558-4485-898A-849CF97A5CE4}"/>
                </a:ext>
              </a:extLst>
            </p:cNvPr>
            <p:cNvGrpSpPr/>
            <p:nvPr/>
          </p:nvGrpSpPr>
          <p:grpSpPr>
            <a:xfrm>
              <a:off x="3185041" y="347217"/>
              <a:ext cx="1505451" cy="1505451"/>
              <a:chOff x="5994457" y="3309752"/>
              <a:chExt cx="2933700" cy="2933700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C78AD01-0A13-4B57-8BE5-9798682ABB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E2E2585-2CB7-4948-B22F-A2B2C30F550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2" name="Group 21" descr="Glow Light">
              <a:extLst>
                <a:ext uri="{FF2B5EF4-FFF2-40B4-BE49-F238E27FC236}">
                  <a16:creationId xmlns:a16="http://schemas.microsoft.com/office/drawing/2014/main" id="{AC8F568D-16E9-4A07-8690-35568D6D3C6A}"/>
                </a:ext>
              </a:extLst>
            </p:cNvPr>
            <p:cNvGrpSpPr/>
            <p:nvPr/>
          </p:nvGrpSpPr>
          <p:grpSpPr>
            <a:xfrm>
              <a:off x="1285673" y="145869"/>
              <a:ext cx="1505451" cy="1505451"/>
              <a:chOff x="5994457" y="3309752"/>
              <a:chExt cx="2933700" cy="2933700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C9620DE0-4EE9-4C82-82ED-A25E4DD09A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CAC9350-135D-4FA2-B2FC-473E698B0A0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48" name="Group 47" descr="Pegged Photo Frame">
            <a:extLst>
              <a:ext uri="{FF2B5EF4-FFF2-40B4-BE49-F238E27FC236}">
                <a16:creationId xmlns:a16="http://schemas.microsoft.com/office/drawing/2014/main" id="{8E0C2D2A-C2FF-4E37-B6B0-04F0553BBD7B}"/>
              </a:ext>
            </a:extLst>
          </p:cNvPr>
          <p:cNvGrpSpPr/>
          <p:nvPr userDrawn="1"/>
        </p:nvGrpSpPr>
        <p:grpSpPr>
          <a:xfrm>
            <a:off x="3827077" y="263222"/>
            <a:ext cx="4714496" cy="6366553"/>
            <a:chOff x="3827077" y="263222"/>
            <a:chExt cx="4714496" cy="6366553"/>
          </a:xfrm>
          <a:effectLst>
            <a:outerShdw blurRad="508000" dist="254000" dir="8100000" algn="tr" rotWithShape="0">
              <a:prstClr val="black">
                <a:alpha val="16000"/>
              </a:prstClr>
            </a:outerShdw>
          </a:effectLst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0A21414A-41CA-4A8C-AD4A-3B064A0ADA8C}"/>
                </a:ext>
              </a:extLst>
            </p:cNvPr>
            <p:cNvSpPr/>
            <p:nvPr userDrawn="1"/>
          </p:nvSpPr>
          <p:spPr>
            <a:xfrm>
              <a:off x="3827077" y="904618"/>
              <a:ext cx="4714496" cy="5725157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  <p:grpSp>
          <p:nvGrpSpPr>
            <p:cNvPr id="50" name="Group 49" descr="Photo Peg">
              <a:extLst>
                <a:ext uri="{FF2B5EF4-FFF2-40B4-BE49-F238E27FC236}">
                  <a16:creationId xmlns:a16="http://schemas.microsoft.com/office/drawing/2014/main" id="{26EB7349-6E4C-498A-A1F6-8D125EB46B90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6104911" y="263222"/>
              <a:ext cx="158827" cy="811904"/>
              <a:chOff x="1776508" y="1513558"/>
              <a:chExt cx="309508" cy="1740394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E20BC9DA-3135-4FB6-995C-F64927A9BBC0}"/>
                  </a:ext>
                </a:extLst>
              </p:cNvPr>
              <p:cNvGrpSpPr/>
              <p:nvPr/>
            </p:nvGrpSpPr>
            <p:grpSpPr>
              <a:xfrm rot="21540000">
                <a:off x="1786183" y="1523949"/>
                <a:ext cx="249170" cy="1360501"/>
                <a:chOff x="9231557" y="809563"/>
                <a:chExt cx="775157" cy="4232548"/>
              </a:xfrm>
            </p:grpSpPr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B11D47D0-D2A3-435B-BCCA-7BED23420489}"/>
                    </a:ext>
                  </a:extLst>
                </p:cNvPr>
                <p:cNvSpPr/>
                <p:nvPr/>
              </p:nvSpPr>
              <p:spPr>
                <a:xfrm rot="5400000">
                  <a:off x="7533704" y="2562571"/>
                  <a:ext cx="4226017" cy="720001"/>
                </a:xfrm>
                <a:prstGeom prst="rect">
                  <a:avLst/>
                </a:prstGeom>
                <a:blipFill dpi="0" rotWithShape="1">
                  <a:blip r:embed="rId2"/>
                  <a:srcRect/>
                  <a:tile tx="0" ty="0" sx="20000" sy="20000" flip="xy" algn="tl"/>
                </a:blipFill>
                <a:ln>
                  <a:noFill/>
                </a:ln>
                <a:scene3d>
                  <a:camera prst="orthographicFront"/>
                  <a:lightRig rig="threePt" dir="t">
                    <a:rot lat="0" lon="0" rev="17400000"/>
                  </a:lightRig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57" name="Rectangle: Rounded Corners 56">
                  <a:extLst>
                    <a:ext uri="{FF2B5EF4-FFF2-40B4-BE49-F238E27FC236}">
                      <a16:creationId xmlns:a16="http://schemas.microsoft.com/office/drawing/2014/main" id="{1834CDB5-7E03-4BB3-9FEE-74119E535E00}"/>
                    </a:ext>
                  </a:extLst>
                </p:cNvPr>
                <p:cNvSpPr/>
                <p:nvPr/>
              </p:nvSpPr>
              <p:spPr>
                <a:xfrm rot="5400000">
                  <a:off x="8354131" y="3245718"/>
                  <a:ext cx="1810008" cy="55155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accent4">
                        <a:lumMod val="0"/>
                        <a:lumOff val="100000"/>
                      </a:schemeClr>
                    </a:gs>
                    <a:gs pos="29000">
                      <a:schemeClr val="bg1">
                        <a:lumMod val="85000"/>
                      </a:schemeClr>
                    </a:gs>
                    <a:gs pos="91150">
                      <a:srgbClr val="DFD3B7"/>
                    </a:gs>
                    <a:gs pos="66000">
                      <a:schemeClr val="bg2">
                        <a:lumMod val="9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D0781FD4-ACAD-4977-A7C5-EEBAE0063FEC}"/>
                    </a:ext>
                  </a:extLst>
                </p:cNvPr>
                <p:cNvSpPr/>
                <p:nvPr/>
              </p:nvSpPr>
              <p:spPr>
                <a:xfrm>
                  <a:off x="9286713" y="4832564"/>
                  <a:ext cx="720001" cy="209547"/>
                </a:xfrm>
                <a:prstGeom prst="rect">
                  <a:avLst/>
                </a:prstGeom>
                <a:blipFill>
                  <a:blip r:embed="rId3"/>
                  <a:tile tx="0" ty="0" sx="20000" sy="20000" flip="xy" algn="tl"/>
                </a:blip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452B0A1-6DFE-41A7-8BA1-23DABC35DA98}"/>
                  </a:ext>
                </a:extLst>
              </p:cNvPr>
              <p:cNvSpPr/>
              <p:nvPr/>
            </p:nvSpPr>
            <p:spPr>
              <a:xfrm rot="5580000">
                <a:off x="1697062" y="2942142"/>
                <a:ext cx="390332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ADD502C-5E55-4E4F-903A-F026B4FE2317}"/>
                  </a:ext>
                </a:extLst>
              </p:cNvPr>
              <p:cNvSpPr/>
              <p:nvPr/>
            </p:nvSpPr>
            <p:spPr>
              <a:xfrm rot="5580000">
                <a:off x="1057359" y="2268035"/>
                <a:ext cx="1740394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AC1982CC-047B-4C44-8A3E-C86AC45AF681}"/>
                  </a:ext>
                </a:extLst>
              </p:cNvPr>
              <p:cNvSpPr/>
              <p:nvPr/>
            </p:nvSpPr>
            <p:spPr>
              <a:xfrm rot="180000">
                <a:off x="1798337" y="2612250"/>
                <a:ext cx="231439" cy="58172"/>
              </a:xfrm>
              <a:prstGeom prst="rect">
                <a:avLst/>
              </a:prstGeom>
              <a:blipFill>
                <a:blip r:embed="rId4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011BEB12-4474-4EF1-AD8A-1BDA56ADC398}"/>
                  </a:ext>
                </a:extLst>
              </p:cNvPr>
              <p:cNvSpPr/>
              <p:nvPr/>
            </p:nvSpPr>
            <p:spPr>
              <a:xfrm rot="180000">
                <a:off x="1835774" y="2019208"/>
                <a:ext cx="250242" cy="632481"/>
              </a:xfrm>
              <a:custGeom>
                <a:avLst/>
                <a:gdLst>
                  <a:gd name="connsiteX0" fmla="*/ 663591 w 778495"/>
                  <a:gd name="connsiteY0" fmla="*/ 0 h 1967661"/>
                  <a:gd name="connsiteX1" fmla="*/ 664195 w 778495"/>
                  <a:gd name="connsiteY1" fmla="*/ 2046 h 1967661"/>
                  <a:gd name="connsiteX2" fmla="*/ 778495 w 778495"/>
                  <a:gd name="connsiteY2" fmla="*/ 1884076 h 1967661"/>
                  <a:gd name="connsiteX3" fmla="*/ 694910 w 778495"/>
                  <a:gd name="connsiteY3" fmla="*/ 1967661 h 1967661"/>
                  <a:gd name="connsiteX4" fmla="*/ 654473 w 778495"/>
                  <a:gd name="connsiteY4" fmla="*/ 1967661 h 1967661"/>
                  <a:gd name="connsiteX5" fmla="*/ 444691 w 778495"/>
                  <a:gd name="connsiteY5" fmla="*/ 1967661 h 1967661"/>
                  <a:gd name="connsiteX6" fmla="*/ 34741 w 778495"/>
                  <a:gd name="connsiteY6" fmla="*/ 1967661 h 1967661"/>
                  <a:gd name="connsiteX7" fmla="*/ 0 w 778495"/>
                  <a:gd name="connsiteY7" fmla="*/ 1932920 h 1967661"/>
                  <a:gd name="connsiteX8" fmla="*/ 34741 w 778495"/>
                  <a:gd name="connsiteY8" fmla="*/ 1898179 h 1967661"/>
                  <a:gd name="connsiteX9" fmla="*/ 654473 w 778495"/>
                  <a:gd name="connsiteY9" fmla="*/ 1898179 h 1967661"/>
                  <a:gd name="connsiteX10" fmla="*/ 654476 w 778495"/>
                  <a:gd name="connsiteY10" fmla="*/ 1898180 h 1967661"/>
                  <a:gd name="connsiteX11" fmla="*/ 685718 w 778495"/>
                  <a:gd name="connsiteY11" fmla="*/ 1898180 h 1967661"/>
                  <a:gd name="connsiteX12" fmla="*/ 706227 w 778495"/>
                  <a:gd name="connsiteY12" fmla="*/ 1877671 h 1967661"/>
                  <a:gd name="connsiteX13" fmla="*/ 663591 w 778495"/>
                  <a:gd name="connsiteY13" fmla="*/ 1162225 h 1967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78495" h="1967661">
                    <a:moveTo>
                      <a:pt x="663591" y="0"/>
                    </a:moveTo>
                    <a:lnTo>
                      <a:pt x="664195" y="2046"/>
                    </a:lnTo>
                    <a:lnTo>
                      <a:pt x="778495" y="1884076"/>
                    </a:lnTo>
                    <a:cubicBezTo>
                      <a:pt x="778495" y="1930239"/>
                      <a:pt x="741073" y="1967661"/>
                      <a:pt x="694910" y="1967661"/>
                    </a:cubicBezTo>
                    <a:lnTo>
                      <a:pt x="654473" y="1967661"/>
                    </a:lnTo>
                    <a:lnTo>
                      <a:pt x="444691" y="1967661"/>
                    </a:lnTo>
                    <a:lnTo>
                      <a:pt x="34741" y="1967661"/>
                    </a:lnTo>
                    <a:cubicBezTo>
                      <a:pt x="15554" y="1967661"/>
                      <a:pt x="0" y="1952107"/>
                      <a:pt x="0" y="1932920"/>
                    </a:cubicBezTo>
                    <a:cubicBezTo>
                      <a:pt x="0" y="1913733"/>
                      <a:pt x="15554" y="1898179"/>
                      <a:pt x="34741" y="1898179"/>
                    </a:cubicBezTo>
                    <a:lnTo>
                      <a:pt x="654473" y="1898179"/>
                    </a:lnTo>
                    <a:lnTo>
                      <a:pt x="654476" y="1898180"/>
                    </a:lnTo>
                    <a:lnTo>
                      <a:pt x="685718" y="1898180"/>
                    </a:lnTo>
                    <a:cubicBezTo>
                      <a:pt x="697045" y="1898180"/>
                      <a:pt x="706227" y="1888998"/>
                      <a:pt x="706227" y="1877671"/>
                    </a:cubicBezTo>
                    <a:lnTo>
                      <a:pt x="663591" y="116222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sp>
        <p:nvSpPr>
          <p:cNvPr id="59" name="Picture Placeholder 7">
            <a:extLst>
              <a:ext uri="{FF2B5EF4-FFF2-40B4-BE49-F238E27FC236}">
                <a16:creationId xmlns:a16="http://schemas.microsoft.com/office/drawing/2014/main" id="{E1BB6447-CBDB-42E5-A306-B6AD97100E9D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181435" y="1251766"/>
            <a:ext cx="4005810" cy="4215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Photo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96510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589F7D4-E768-422A-928A-19F243A31A13}"/>
              </a:ext>
            </a:extLst>
          </p:cNvPr>
          <p:cNvSpPr/>
          <p:nvPr userDrawn="1"/>
        </p:nvSpPr>
        <p:spPr>
          <a:xfrm>
            <a:off x="1" y="263816"/>
            <a:ext cx="12192000" cy="628102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222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EA4C-8B3A-4244-AD4E-3B493AE03F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4CE4-19C4-4019-BB46-CB72DA585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99011-AD31-4C1E-9097-A1CA72DD0DA4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57346-8D46-41CD-9912-B4EB1EF24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284D721-74F7-4469-8BCE-BECBB7A7C2F7}"/>
              </a:ext>
            </a:extLst>
          </p:cNvPr>
          <p:cNvSpPr/>
          <p:nvPr userDrawn="1"/>
        </p:nvSpPr>
        <p:spPr>
          <a:xfrm rot="20767500">
            <a:off x="112976" y="4192325"/>
            <a:ext cx="2177605" cy="30897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2540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405B1E7-6DFF-4485-BBEC-6F0DE53C7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676139" y="2469451"/>
            <a:ext cx="3079376" cy="436925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381000" cap="rnd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E051FB-5D2F-4F16-98D1-3A4874DDD4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408756">
            <a:off x="4337612" y="4581761"/>
            <a:ext cx="7113927" cy="788649"/>
          </a:xfrm>
          <a:custGeom>
            <a:avLst/>
            <a:gdLst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7" fmla="*/ 91440 w 12192000"/>
              <a:gd name="connsiteY7" fmla="*/ 91440 h 1085573"/>
              <a:gd name="connsiteX0" fmla="*/ 0 w 12192000"/>
              <a:gd name="connsiteY0" fmla="*/ 0 h 1085573"/>
              <a:gd name="connsiteX1" fmla="*/ 12192000 w 12192000"/>
              <a:gd name="connsiteY1" fmla="*/ 0 h 1085573"/>
              <a:gd name="connsiteX2" fmla="*/ 12192000 w 12192000"/>
              <a:gd name="connsiteY2" fmla="*/ 406134 h 1085573"/>
              <a:gd name="connsiteX3" fmla="*/ 12159339 w 12192000"/>
              <a:gd name="connsiteY3" fmla="*/ 416524 h 1085573"/>
              <a:gd name="connsiteX4" fmla="*/ 6259246 w 12192000"/>
              <a:gd name="connsiteY4" fmla="*/ 1085573 h 1085573"/>
              <a:gd name="connsiteX5" fmla="*/ 153876 w 12192000"/>
              <a:gd name="connsiteY5" fmla="*/ 351222 h 1085573"/>
              <a:gd name="connsiteX6" fmla="*/ 0 w 12192000"/>
              <a:gd name="connsiteY6" fmla="*/ 296924 h 1085573"/>
              <a:gd name="connsiteX0" fmla="*/ 12192000 w 12192000"/>
              <a:gd name="connsiteY0" fmla="*/ 0 h 1085573"/>
              <a:gd name="connsiteX1" fmla="*/ 12192000 w 12192000"/>
              <a:gd name="connsiteY1" fmla="*/ 406134 h 1085573"/>
              <a:gd name="connsiteX2" fmla="*/ 12159339 w 12192000"/>
              <a:gd name="connsiteY2" fmla="*/ 416524 h 1085573"/>
              <a:gd name="connsiteX3" fmla="*/ 6259246 w 12192000"/>
              <a:gd name="connsiteY3" fmla="*/ 1085573 h 1085573"/>
              <a:gd name="connsiteX4" fmla="*/ 153876 w 12192000"/>
              <a:gd name="connsiteY4" fmla="*/ 351222 h 1085573"/>
              <a:gd name="connsiteX5" fmla="*/ 0 w 12192000"/>
              <a:gd name="connsiteY5" fmla="*/ 296924 h 1085573"/>
              <a:gd name="connsiteX0" fmla="*/ 12192000 w 12192000"/>
              <a:gd name="connsiteY0" fmla="*/ 109210 h 788649"/>
              <a:gd name="connsiteX1" fmla="*/ 12159339 w 12192000"/>
              <a:gd name="connsiteY1" fmla="*/ 119600 h 788649"/>
              <a:gd name="connsiteX2" fmla="*/ 6259246 w 12192000"/>
              <a:gd name="connsiteY2" fmla="*/ 788649 h 788649"/>
              <a:gd name="connsiteX3" fmla="*/ 153876 w 12192000"/>
              <a:gd name="connsiteY3" fmla="*/ 54298 h 788649"/>
              <a:gd name="connsiteX4" fmla="*/ 0 w 12192000"/>
              <a:gd name="connsiteY4" fmla="*/ 0 h 78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88649">
                <a:moveTo>
                  <a:pt x="12192000" y="109210"/>
                </a:moveTo>
                <a:lnTo>
                  <a:pt x="12159339" y="119600"/>
                </a:lnTo>
                <a:cubicBezTo>
                  <a:pt x="10816638" y="525754"/>
                  <a:pt x="8673657" y="788649"/>
                  <a:pt x="6259246" y="788649"/>
                </a:cubicBezTo>
                <a:cubicBezTo>
                  <a:pt x="3717761" y="788649"/>
                  <a:pt x="1477029" y="497353"/>
                  <a:pt x="153876" y="54298"/>
                </a:cubicBezTo>
                <a:lnTo>
                  <a:pt x="0" y="0"/>
                </a:lnTo>
              </a:path>
            </a:pathLst>
          </a:custGeom>
          <a:noFill/>
          <a:ln w="635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1" name="Group 10" descr="Christmas balls on string">
            <a:extLst>
              <a:ext uri="{FF2B5EF4-FFF2-40B4-BE49-F238E27FC236}">
                <a16:creationId xmlns:a16="http://schemas.microsoft.com/office/drawing/2014/main" id="{F13EFE13-9A2F-49B8-BDD1-133A6D58A582}"/>
              </a:ext>
            </a:extLst>
          </p:cNvPr>
          <p:cNvGrpSpPr/>
          <p:nvPr userDrawn="1"/>
        </p:nvGrpSpPr>
        <p:grpSpPr>
          <a:xfrm>
            <a:off x="37630" y="2656114"/>
            <a:ext cx="12118232" cy="2345719"/>
            <a:chOff x="1114254" y="145869"/>
            <a:chExt cx="9710057" cy="187957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9F370F1-3D2A-4E5A-81FB-0A8312A0B643}"/>
                </a:ext>
              </a:extLst>
            </p:cNvPr>
            <p:cNvSpPr/>
            <p:nvPr/>
          </p:nvSpPr>
          <p:spPr>
            <a:xfrm>
              <a:off x="1114254" y="232366"/>
              <a:ext cx="9710057" cy="628102"/>
            </a:xfrm>
            <a:custGeom>
              <a:avLst/>
              <a:gdLst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7" fmla="*/ 91440 w 12192000"/>
                <a:gd name="connsiteY7" fmla="*/ 91440 h 1085573"/>
                <a:gd name="connsiteX0" fmla="*/ 0 w 12192000"/>
                <a:gd name="connsiteY0" fmla="*/ 0 h 1085573"/>
                <a:gd name="connsiteX1" fmla="*/ 12192000 w 12192000"/>
                <a:gd name="connsiteY1" fmla="*/ 0 h 1085573"/>
                <a:gd name="connsiteX2" fmla="*/ 12192000 w 12192000"/>
                <a:gd name="connsiteY2" fmla="*/ 406134 h 1085573"/>
                <a:gd name="connsiteX3" fmla="*/ 12159339 w 12192000"/>
                <a:gd name="connsiteY3" fmla="*/ 416524 h 1085573"/>
                <a:gd name="connsiteX4" fmla="*/ 6259246 w 12192000"/>
                <a:gd name="connsiteY4" fmla="*/ 1085573 h 1085573"/>
                <a:gd name="connsiteX5" fmla="*/ 153876 w 12192000"/>
                <a:gd name="connsiteY5" fmla="*/ 351222 h 1085573"/>
                <a:gd name="connsiteX6" fmla="*/ 0 w 12192000"/>
                <a:gd name="connsiteY6" fmla="*/ 296924 h 1085573"/>
                <a:gd name="connsiteX0" fmla="*/ 12192000 w 12192000"/>
                <a:gd name="connsiteY0" fmla="*/ 0 h 1085573"/>
                <a:gd name="connsiteX1" fmla="*/ 12192000 w 12192000"/>
                <a:gd name="connsiteY1" fmla="*/ 406134 h 1085573"/>
                <a:gd name="connsiteX2" fmla="*/ 12159339 w 12192000"/>
                <a:gd name="connsiteY2" fmla="*/ 416524 h 1085573"/>
                <a:gd name="connsiteX3" fmla="*/ 6259246 w 12192000"/>
                <a:gd name="connsiteY3" fmla="*/ 1085573 h 1085573"/>
                <a:gd name="connsiteX4" fmla="*/ 153876 w 12192000"/>
                <a:gd name="connsiteY4" fmla="*/ 351222 h 1085573"/>
                <a:gd name="connsiteX5" fmla="*/ 0 w 12192000"/>
                <a:gd name="connsiteY5" fmla="*/ 296924 h 1085573"/>
                <a:gd name="connsiteX0" fmla="*/ 12192000 w 12192000"/>
                <a:gd name="connsiteY0" fmla="*/ 109210 h 788649"/>
                <a:gd name="connsiteX1" fmla="*/ 12159339 w 12192000"/>
                <a:gd name="connsiteY1" fmla="*/ 119600 h 788649"/>
                <a:gd name="connsiteX2" fmla="*/ 6259246 w 12192000"/>
                <a:gd name="connsiteY2" fmla="*/ 788649 h 788649"/>
                <a:gd name="connsiteX3" fmla="*/ 153876 w 12192000"/>
                <a:gd name="connsiteY3" fmla="*/ 54298 h 788649"/>
                <a:gd name="connsiteX4" fmla="*/ 0 w 12192000"/>
                <a:gd name="connsiteY4" fmla="*/ 0 h 7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788649">
                  <a:moveTo>
                    <a:pt x="12192000" y="109210"/>
                  </a:moveTo>
                  <a:lnTo>
                    <a:pt x="12159339" y="119600"/>
                  </a:lnTo>
                  <a:cubicBezTo>
                    <a:pt x="10816638" y="525754"/>
                    <a:pt x="8673657" y="788649"/>
                    <a:pt x="6259246" y="788649"/>
                  </a:cubicBezTo>
                  <a:cubicBezTo>
                    <a:pt x="3717761" y="788649"/>
                    <a:pt x="1477029" y="497353"/>
                    <a:pt x="153876" y="54298"/>
                  </a:cubicBez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3" name="Group 12" descr="Christmas Ball - Blue">
              <a:extLst>
                <a:ext uri="{FF2B5EF4-FFF2-40B4-BE49-F238E27FC236}">
                  <a16:creationId xmlns:a16="http://schemas.microsoft.com/office/drawing/2014/main" id="{6EFC70F3-3C49-4E40-AC9A-A9FCB4D6765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450551" y="546224"/>
              <a:ext cx="801288" cy="954363"/>
              <a:chOff x="4257893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45" name="Flowchart: Terminator 44">
                <a:extLst>
                  <a:ext uri="{FF2B5EF4-FFF2-40B4-BE49-F238E27FC236}">
                    <a16:creationId xmlns:a16="http://schemas.microsoft.com/office/drawing/2014/main" id="{E9C3EA8E-4F1E-4FFD-9A4E-68730F910730}"/>
                  </a:ext>
                </a:extLst>
              </p:cNvPr>
              <p:cNvSpPr/>
              <p:nvPr/>
            </p:nvSpPr>
            <p:spPr>
              <a:xfrm rot="5400000">
                <a:off x="5107464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4"/>
                  </a:gs>
                  <a:gs pos="63000">
                    <a:schemeClr val="accent1"/>
                  </a:gs>
                  <a:gs pos="1300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688FFB2-D4F6-4456-AC74-706532449B9C}"/>
                  </a:ext>
                </a:extLst>
              </p:cNvPr>
              <p:cNvSpPr/>
              <p:nvPr/>
            </p:nvSpPr>
            <p:spPr>
              <a:xfrm>
                <a:off x="4257893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70000">
                    <a:schemeClr val="accent4">
                      <a:lumMod val="50000"/>
                    </a:schemeClr>
                  </a:gs>
                  <a:gs pos="35000">
                    <a:schemeClr val="accent1"/>
                  </a:gs>
                  <a:gs pos="100000">
                    <a:schemeClr val="accent4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46DB9BA-111B-4F3E-A50D-FC6BB3B82636}"/>
                  </a:ext>
                </a:extLst>
              </p:cNvPr>
              <p:cNvSpPr/>
              <p:nvPr/>
            </p:nvSpPr>
            <p:spPr>
              <a:xfrm>
                <a:off x="5167895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4" name="Group 13" descr="Christmas Ball - Red">
              <a:extLst>
                <a:ext uri="{FF2B5EF4-FFF2-40B4-BE49-F238E27FC236}">
                  <a16:creationId xmlns:a16="http://schemas.microsoft.com/office/drawing/2014/main" id="{63518FE9-D1D6-48B7-B7D1-2EFEEC69F2E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65417" y="777791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42" name="Flowchart: Terminator 41">
                <a:extLst>
                  <a:ext uri="{FF2B5EF4-FFF2-40B4-BE49-F238E27FC236}">
                    <a16:creationId xmlns:a16="http://schemas.microsoft.com/office/drawing/2014/main" id="{ACE74952-CBF1-492C-98B4-E5DAAE8870A4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4BF394E2-CC29-46A5-B2F4-0942DC5D3AA3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BBFCC60C-A19A-4710-8115-6ABE7B9ECA31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5" name="Group 14" descr="Christmas Ball - Green">
              <a:extLst>
                <a:ext uri="{FF2B5EF4-FFF2-40B4-BE49-F238E27FC236}">
                  <a16:creationId xmlns:a16="http://schemas.microsoft.com/office/drawing/2014/main" id="{B3220297-5322-4416-A166-6665C2CD032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0283" y="845562"/>
              <a:ext cx="801288" cy="954363"/>
              <a:chOff x="227838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9" name="Flowchart: Terminator 38">
                <a:extLst>
                  <a:ext uri="{FF2B5EF4-FFF2-40B4-BE49-F238E27FC236}">
                    <a16:creationId xmlns:a16="http://schemas.microsoft.com/office/drawing/2014/main" id="{A39DC9A4-A70A-46D6-9823-6A5813331B46}"/>
                  </a:ext>
                </a:extLst>
              </p:cNvPr>
              <p:cNvSpPr/>
              <p:nvPr/>
            </p:nvSpPr>
            <p:spPr>
              <a:xfrm rot="5400000">
                <a:off x="1077409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6"/>
                  </a:gs>
                  <a:gs pos="63000">
                    <a:schemeClr val="accent3"/>
                  </a:gs>
                  <a:gs pos="13000">
                    <a:schemeClr val="accent6"/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2B14E11-3206-4A98-A6CD-1028AD9FF696}"/>
                  </a:ext>
                </a:extLst>
              </p:cNvPr>
              <p:cNvSpPr/>
              <p:nvPr/>
            </p:nvSpPr>
            <p:spPr>
              <a:xfrm>
                <a:off x="227838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/>
                  </a:gs>
                  <a:gs pos="70000">
                    <a:schemeClr val="accent6"/>
                  </a:gs>
                  <a:gs pos="35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57B8ECCA-368A-42F9-A560-C9BD189CA2FC}"/>
                  </a:ext>
                </a:extLst>
              </p:cNvPr>
              <p:cNvSpPr/>
              <p:nvPr/>
            </p:nvSpPr>
            <p:spPr>
              <a:xfrm>
                <a:off x="11378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6" name="Group 15" descr="Christmas Ball - White">
              <a:extLst>
                <a:ext uri="{FF2B5EF4-FFF2-40B4-BE49-F238E27FC236}">
                  <a16:creationId xmlns:a16="http://schemas.microsoft.com/office/drawing/2014/main" id="{CF6EBE0C-18E4-4C42-8035-29EB04CE71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95150" y="750819"/>
              <a:ext cx="801288" cy="954363"/>
              <a:chOff x="-2803442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6" name="Flowchart: Terminator 35">
                <a:extLst>
                  <a:ext uri="{FF2B5EF4-FFF2-40B4-BE49-F238E27FC236}">
                    <a16:creationId xmlns:a16="http://schemas.microsoft.com/office/drawing/2014/main" id="{81A7A794-3DB0-4DA5-A5B1-57404B3D37DF}"/>
                  </a:ext>
                </a:extLst>
              </p:cNvPr>
              <p:cNvSpPr/>
              <p:nvPr/>
            </p:nvSpPr>
            <p:spPr>
              <a:xfrm rot="5400000">
                <a:off x="-1953871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1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12EC03FB-4FB8-491A-AFE6-C9090E6C1050}"/>
                  </a:ext>
                </a:extLst>
              </p:cNvPr>
              <p:cNvSpPr/>
              <p:nvPr/>
            </p:nvSpPr>
            <p:spPr>
              <a:xfrm>
                <a:off x="-2803442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70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8530A524-8A0C-4062-9A02-8CF798FAFA68}"/>
                  </a:ext>
                </a:extLst>
              </p:cNvPr>
              <p:cNvSpPr/>
              <p:nvPr/>
            </p:nvSpPr>
            <p:spPr>
              <a:xfrm>
                <a:off x="-1893440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7" name="Group 16" descr="Christmas Ball - Red">
              <a:extLst>
                <a:ext uri="{FF2B5EF4-FFF2-40B4-BE49-F238E27FC236}">
                  <a16:creationId xmlns:a16="http://schemas.microsoft.com/office/drawing/2014/main" id="{50AAA468-3A4E-4B16-A619-2C74437FA1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10017" y="454130"/>
              <a:ext cx="801288" cy="954363"/>
              <a:chOff x="3251029" y="472759"/>
              <a:chExt cx="2372332" cy="2825535"/>
            </a:xfrm>
            <a:effectLst>
              <a:outerShdw blurRad="508000" dist="254000" dir="8100000" algn="tr" rotWithShape="0">
                <a:prstClr val="black">
                  <a:alpha val="29000"/>
                </a:prstClr>
              </a:outerShdw>
            </a:effectLst>
          </p:grpSpPr>
          <p:sp>
            <p:nvSpPr>
              <p:cNvPr id="33" name="Flowchart: Terminator 32">
                <a:extLst>
                  <a:ext uri="{FF2B5EF4-FFF2-40B4-BE49-F238E27FC236}">
                    <a16:creationId xmlns:a16="http://schemas.microsoft.com/office/drawing/2014/main" id="{DFDF9988-9673-4AD2-8BF0-82DCED785CCE}"/>
                  </a:ext>
                </a:extLst>
              </p:cNvPr>
              <p:cNvSpPr/>
              <p:nvPr/>
            </p:nvSpPr>
            <p:spPr>
              <a:xfrm rot="5400000">
                <a:off x="4100600" y="723573"/>
                <a:ext cx="673188" cy="502114"/>
              </a:xfrm>
              <a:prstGeom prst="flowChartTerminator">
                <a:avLst/>
              </a:prstGeom>
              <a:gradFill flip="none" rotWithShape="1">
                <a:gsLst>
                  <a:gs pos="0">
                    <a:schemeClr val="accent5"/>
                  </a:gs>
                  <a:gs pos="63000">
                    <a:schemeClr val="accent2"/>
                  </a:gs>
                  <a:gs pos="13000">
                    <a:schemeClr val="accent5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8FAB3CBC-E4A2-439B-A471-30726042FD74}"/>
                  </a:ext>
                </a:extLst>
              </p:cNvPr>
              <p:cNvSpPr/>
              <p:nvPr/>
            </p:nvSpPr>
            <p:spPr>
              <a:xfrm>
                <a:off x="3251029" y="925963"/>
                <a:ext cx="2372332" cy="237233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70000">
                    <a:schemeClr val="accent5">
                      <a:lumMod val="75000"/>
                    </a:schemeClr>
                  </a:gs>
                  <a:gs pos="35000">
                    <a:schemeClr val="accent2"/>
                  </a:gs>
                  <a:gs pos="100000">
                    <a:schemeClr val="accent5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9FC8551-74B0-4FBC-91ED-1DC3A1714D74}"/>
                  </a:ext>
                </a:extLst>
              </p:cNvPr>
              <p:cNvSpPr/>
              <p:nvPr/>
            </p:nvSpPr>
            <p:spPr>
              <a:xfrm>
                <a:off x="4161031" y="472759"/>
                <a:ext cx="552326" cy="437513"/>
              </a:xfrm>
              <a:custGeom>
                <a:avLst/>
                <a:gdLst>
                  <a:gd name="connsiteX0" fmla="*/ 538163 w 1076327"/>
                  <a:gd name="connsiteY0" fmla="*/ 81142 h 852590"/>
                  <a:gd name="connsiteX1" fmla="*/ 348832 w 1076327"/>
                  <a:gd name="connsiteY1" fmla="*/ 270473 h 852590"/>
                  <a:gd name="connsiteX2" fmla="*/ 348832 w 1076327"/>
                  <a:gd name="connsiteY2" fmla="*/ 272035 h 852590"/>
                  <a:gd name="connsiteX3" fmla="*/ 429700 w 1076327"/>
                  <a:gd name="connsiteY3" fmla="*/ 261205 h 852590"/>
                  <a:gd name="connsiteX4" fmla="*/ 538163 w 1076327"/>
                  <a:gd name="connsiteY4" fmla="*/ 256488 h 852590"/>
                  <a:gd name="connsiteX5" fmla="*/ 646626 w 1076327"/>
                  <a:gd name="connsiteY5" fmla="*/ 261205 h 852590"/>
                  <a:gd name="connsiteX6" fmla="*/ 727494 w 1076327"/>
                  <a:gd name="connsiteY6" fmla="*/ 272035 h 852590"/>
                  <a:gd name="connsiteX7" fmla="*/ 727494 w 1076327"/>
                  <a:gd name="connsiteY7" fmla="*/ 270473 h 852590"/>
                  <a:gd name="connsiteX8" fmla="*/ 538163 w 1076327"/>
                  <a:gd name="connsiteY8" fmla="*/ 81142 h 852590"/>
                  <a:gd name="connsiteX9" fmla="*/ 538163 w 1076327"/>
                  <a:gd name="connsiteY9" fmla="*/ 0 h 852590"/>
                  <a:gd name="connsiteX10" fmla="*/ 808636 w 1076327"/>
                  <a:gd name="connsiteY10" fmla="*/ 270473 h 852590"/>
                  <a:gd name="connsiteX11" fmla="*/ 808636 w 1076327"/>
                  <a:gd name="connsiteY11" fmla="*/ 289015 h 852590"/>
                  <a:gd name="connsiteX12" fmla="*/ 839062 w 1076327"/>
                  <a:gd name="connsiteY12" fmla="*/ 296140 h 852590"/>
                  <a:gd name="connsiteX13" fmla="*/ 1076327 w 1076327"/>
                  <a:gd name="connsiteY13" fmla="*/ 488643 h 852590"/>
                  <a:gd name="connsiteX14" fmla="*/ 1076327 w 1076327"/>
                  <a:gd name="connsiteY14" fmla="*/ 679506 h 852590"/>
                  <a:gd name="connsiteX15" fmla="*/ 1076326 w 1076327"/>
                  <a:gd name="connsiteY15" fmla="*/ 679502 h 852590"/>
                  <a:gd name="connsiteX16" fmla="*/ 1076326 w 1076327"/>
                  <a:gd name="connsiteY16" fmla="*/ 778009 h 852590"/>
                  <a:gd name="connsiteX17" fmla="*/ 1001745 w 1076327"/>
                  <a:gd name="connsiteY17" fmla="*/ 852590 h 852590"/>
                  <a:gd name="connsiteX18" fmla="*/ 927164 w 1076327"/>
                  <a:gd name="connsiteY18" fmla="*/ 778009 h 852590"/>
                  <a:gd name="connsiteX19" fmla="*/ 927164 w 1076327"/>
                  <a:gd name="connsiteY19" fmla="*/ 519774 h 852590"/>
                  <a:gd name="connsiteX20" fmla="*/ 918708 w 1076327"/>
                  <a:gd name="connsiteY20" fmla="*/ 515352 h 852590"/>
                  <a:gd name="connsiteX21" fmla="*/ 747647 w 1076327"/>
                  <a:gd name="connsiteY21" fmla="*/ 465597 h 852590"/>
                  <a:gd name="connsiteX22" fmla="*/ 687841 w 1076327"/>
                  <a:gd name="connsiteY22" fmla="*/ 457588 h 852590"/>
                  <a:gd name="connsiteX23" fmla="*/ 687840 w 1076327"/>
                  <a:gd name="connsiteY23" fmla="*/ 638059 h 852590"/>
                  <a:gd name="connsiteX24" fmla="*/ 538163 w 1076327"/>
                  <a:gd name="connsiteY24" fmla="*/ 787736 h 852590"/>
                  <a:gd name="connsiteX25" fmla="*/ 538164 w 1076327"/>
                  <a:gd name="connsiteY25" fmla="*/ 787735 h 852590"/>
                  <a:gd name="connsiteX26" fmla="*/ 388487 w 1076327"/>
                  <a:gd name="connsiteY26" fmla="*/ 638058 h 852590"/>
                  <a:gd name="connsiteX27" fmla="*/ 388487 w 1076327"/>
                  <a:gd name="connsiteY27" fmla="*/ 457587 h 852590"/>
                  <a:gd name="connsiteX28" fmla="*/ 328679 w 1076327"/>
                  <a:gd name="connsiteY28" fmla="*/ 465597 h 852590"/>
                  <a:gd name="connsiteX29" fmla="*/ 157619 w 1076327"/>
                  <a:gd name="connsiteY29" fmla="*/ 515352 h 852590"/>
                  <a:gd name="connsiteX30" fmla="*/ 149162 w 1076327"/>
                  <a:gd name="connsiteY30" fmla="*/ 519774 h 852590"/>
                  <a:gd name="connsiteX31" fmla="*/ 149162 w 1076327"/>
                  <a:gd name="connsiteY31" fmla="*/ 778009 h 852590"/>
                  <a:gd name="connsiteX32" fmla="*/ 74581 w 1076327"/>
                  <a:gd name="connsiteY32" fmla="*/ 852590 h 852590"/>
                  <a:gd name="connsiteX33" fmla="*/ 0 w 1076327"/>
                  <a:gd name="connsiteY33" fmla="*/ 778009 h 852590"/>
                  <a:gd name="connsiteX34" fmla="*/ 0 w 1076327"/>
                  <a:gd name="connsiteY34" fmla="*/ 494207 h 852590"/>
                  <a:gd name="connsiteX35" fmla="*/ 1 w 1076327"/>
                  <a:gd name="connsiteY35" fmla="*/ 494202 h 852590"/>
                  <a:gd name="connsiteX36" fmla="*/ 1 w 1076327"/>
                  <a:gd name="connsiteY36" fmla="*/ 488643 h 852590"/>
                  <a:gd name="connsiteX37" fmla="*/ 237264 w 1076327"/>
                  <a:gd name="connsiteY37" fmla="*/ 296140 h 852590"/>
                  <a:gd name="connsiteX38" fmla="*/ 267690 w 1076327"/>
                  <a:gd name="connsiteY38" fmla="*/ 289015 h 852590"/>
                  <a:gd name="connsiteX39" fmla="*/ 267690 w 1076327"/>
                  <a:gd name="connsiteY39" fmla="*/ 270473 h 852590"/>
                  <a:gd name="connsiteX40" fmla="*/ 538163 w 1076327"/>
                  <a:gd name="connsiteY40" fmla="*/ 0 h 852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076327" h="852590">
                    <a:moveTo>
                      <a:pt x="538163" y="81142"/>
                    </a:moveTo>
                    <a:cubicBezTo>
                      <a:pt x="433598" y="81142"/>
                      <a:pt x="348832" y="165908"/>
                      <a:pt x="348832" y="270473"/>
                    </a:cubicBezTo>
                    <a:lnTo>
                      <a:pt x="348832" y="272035"/>
                    </a:lnTo>
                    <a:lnTo>
                      <a:pt x="429700" y="261205"/>
                    </a:lnTo>
                    <a:cubicBezTo>
                      <a:pt x="464734" y="258112"/>
                      <a:pt x="501009" y="256488"/>
                      <a:pt x="538163" y="256488"/>
                    </a:cubicBezTo>
                    <a:cubicBezTo>
                      <a:pt x="575317" y="256488"/>
                      <a:pt x="611592" y="258112"/>
                      <a:pt x="646626" y="261205"/>
                    </a:cubicBezTo>
                    <a:lnTo>
                      <a:pt x="727494" y="272035"/>
                    </a:lnTo>
                    <a:lnTo>
                      <a:pt x="727494" y="270473"/>
                    </a:lnTo>
                    <a:cubicBezTo>
                      <a:pt x="727494" y="165908"/>
                      <a:pt x="642728" y="81142"/>
                      <a:pt x="538163" y="81142"/>
                    </a:cubicBezTo>
                    <a:close/>
                    <a:moveTo>
                      <a:pt x="538163" y="0"/>
                    </a:moveTo>
                    <a:cubicBezTo>
                      <a:pt x="687541" y="0"/>
                      <a:pt x="808636" y="121095"/>
                      <a:pt x="808636" y="270473"/>
                    </a:cubicBezTo>
                    <a:lnTo>
                      <a:pt x="808636" y="289015"/>
                    </a:lnTo>
                    <a:lnTo>
                      <a:pt x="839062" y="296140"/>
                    </a:lnTo>
                    <a:cubicBezTo>
                      <a:pt x="982214" y="337862"/>
                      <a:pt x="1076327" y="408516"/>
                      <a:pt x="1076327" y="488643"/>
                    </a:cubicBezTo>
                    <a:lnTo>
                      <a:pt x="1076327" y="679506"/>
                    </a:lnTo>
                    <a:lnTo>
                      <a:pt x="1076326" y="679502"/>
                    </a:lnTo>
                    <a:lnTo>
                      <a:pt x="1076326" y="778009"/>
                    </a:lnTo>
                    <a:cubicBezTo>
                      <a:pt x="1076326" y="819199"/>
                      <a:pt x="1042935" y="852590"/>
                      <a:pt x="1001745" y="852590"/>
                    </a:cubicBezTo>
                    <a:cubicBezTo>
                      <a:pt x="960555" y="852590"/>
                      <a:pt x="927164" y="819199"/>
                      <a:pt x="927164" y="778009"/>
                    </a:cubicBezTo>
                    <a:lnTo>
                      <a:pt x="927164" y="519774"/>
                    </a:lnTo>
                    <a:lnTo>
                      <a:pt x="918708" y="515352"/>
                    </a:lnTo>
                    <a:cubicBezTo>
                      <a:pt x="870015" y="494346"/>
                      <a:pt x="812033" y="477345"/>
                      <a:pt x="747647" y="465597"/>
                    </a:cubicBezTo>
                    <a:lnTo>
                      <a:pt x="687841" y="457588"/>
                    </a:lnTo>
                    <a:lnTo>
                      <a:pt x="687840" y="638059"/>
                    </a:lnTo>
                    <a:cubicBezTo>
                      <a:pt x="687840" y="720723"/>
                      <a:pt x="620827" y="787736"/>
                      <a:pt x="538163" y="787736"/>
                    </a:cubicBezTo>
                    <a:lnTo>
                      <a:pt x="538164" y="787735"/>
                    </a:lnTo>
                    <a:cubicBezTo>
                      <a:pt x="455500" y="787735"/>
                      <a:pt x="388487" y="720722"/>
                      <a:pt x="388487" y="638058"/>
                    </a:cubicBezTo>
                    <a:lnTo>
                      <a:pt x="388487" y="457587"/>
                    </a:lnTo>
                    <a:lnTo>
                      <a:pt x="328679" y="465597"/>
                    </a:lnTo>
                    <a:cubicBezTo>
                      <a:pt x="264294" y="477345"/>
                      <a:pt x="206312" y="494346"/>
                      <a:pt x="157619" y="515352"/>
                    </a:cubicBezTo>
                    <a:lnTo>
                      <a:pt x="149162" y="519774"/>
                    </a:lnTo>
                    <a:lnTo>
                      <a:pt x="149162" y="778009"/>
                    </a:lnTo>
                    <a:cubicBezTo>
                      <a:pt x="149162" y="819199"/>
                      <a:pt x="115771" y="852590"/>
                      <a:pt x="74581" y="852590"/>
                    </a:cubicBezTo>
                    <a:cubicBezTo>
                      <a:pt x="33391" y="852590"/>
                      <a:pt x="0" y="819199"/>
                      <a:pt x="0" y="778009"/>
                    </a:cubicBezTo>
                    <a:lnTo>
                      <a:pt x="0" y="494207"/>
                    </a:lnTo>
                    <a:lnTo>
                      <a:pt x="1" y="494202"/>
                    </a:lnTo>
                    <a:lnTo>
                      <a:pt x="1" y="488643"/>
                    </a:lnTo>
                    <a:cubicBezTo>
                      <a:pt x="1" y="408516"/>
                      <a:pt x="94113" y="337862"/>
                      <a:pt x="237264" y="296140"/>
                    </a:cubicBezTo>
                    <a:lnTo>
                      <a:pt x="267690" y="289015"/>
                    </a:lnTo>
                    <a:lnTo>
                      <a:pt x="267690" y="270473"/>
                    </a:lnTo>
                    <a:cubicBezTo>
                      <a:pt x="267690" y="121095"/>
                      <a:pt x="388785" y="0"/>
                      <a:pt x="53816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B28147"/>
                  </a:gs>
                  <a:gs pos="78000">
                    <a:srgbClr val="DFD3B7"/>
                  </a:gs>
                  <a:gs pos="51000">
                    <a:srgbClr val="A16400"/>
                  </a:gs>
                  <a:gs pos="27000">
                    <a:srgbClr val="C0980C"/>
                  </a:gs>
                  <a:gs pos="100000">
                    <a:srgbClr val="D4A54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8" name="Group 17" descr="Glow Light">
              <a:extLst>
                <a:ext uri="{FF2B5EF4-FFF2-40B4-BE49-F238E27FC236}">
                  <a16:creationId xmlns:a16="http://schemas.microsoft.com/office/drawing/2014/main" id="{B661F55E-6D87-4710-B294-22D947286FAF}"/>
                </a:ext>
              </a:extLst>
            </p:cNvPr>
            <p:cNvGrpSpPr/>
            <p:nvPr/>
          </p:nvGrpSpPr>
          <p:grpSpPr>
            <a:xfrm>
              <a:off x="9196682" y="222038"/>
              <a:ext cx="1505451" cy="1505451"/>
              <a:chOff x="5994457" y="3309752"/>
              <a:chExt cx="2933700" cy="29337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A29DC1A-098C-48E1-A229-E7FDCF210E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73B2CA90-A32A-4B3D-891D-0DF45354DF0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19" name="Group 18" descr="Glow Light">
              <a:extLst>
                <a:ext uri="{FF2B5EF4-FFF2-40B4-BE49-F238E27FC236}">
                  <a16:creationId xmlns:a16="http://schemas.microsoft.com/office/drawing/2014/main" id="{3745B5AB-FEEE-4805-B474-1639C8C0DE73}"/>
                </a:ext>
              </a:extLst>
            </p:cNvPr>
            <p:cNvGrpSpPr/>
            <p:nvPr/>
          </p:nvGrpSpPr>
          <p:grpSpPr>
            <a:xfrm>
              <a:off x="7211548" y="454130"/>
              <a:ext cx="1505451" cy="1505451"/>
              <a:chOff x="5994457" y="3309752"/>
              <a:chExt cx="2933700" cy="293370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5340E6B9-B45A-41A6-9418-D844A222AF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AAC491A6-FA30-4633-80EF-C5555409B6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0" name="Group 19" descr="Glow Light">
              <a:extLst>
                <a:ext uri="{FF2B5EF4-FFF2-40B4-BE49-F238E27FC236}">
                  <a16:creationId xmlns:a16="http://schemas.microsoft.com/office/drawing/2014/main" id="{1EA16D4E-C67D-4054-AD77-72143F0593D8}"/>
                </a:ext>
              </a:extLst>
            </p:cNvPr>
            <p:cNvGrpSpPr/>
            <p:nvPr/>
          </p:nvGrpSpPr>
          <p:grpSpPr>
            <a:xfrm>
              <a:off x="5222923" y="519988"/>
              <a:ext cx="1505451" cy="1505451"/>
              <a:chOff x="5994457" y="3309752"/>
              <a:chExt cx="2933700" cy="293370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01DA073-17BF-46C7-8F75-14544DD2C0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C58079A-88A1-496C-B624-DEF8A2FA358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1" name="Group 20" descr="Glow Light">
              <a:extLst>
                <a:ext uri="{FF2B5EF4-FFF2-40B4-BE49-F238E27FC236}">
                  <a16:creationId xmlns:a16="http://schemas.microsoft.com/office/drawing/2014/main" id="{98022293-C558-4485-898A-849CF97A5CE4}"/>
                </a:ext>
              </a:extLst>
            </p:cNvPr>
            <p:cNvGrpSpPr/>
            <p:nvPr/>
          </p:nvGrpSpPr>
          <p:grpSpPr>
            <a:xfrm>
              <a:off x="3185041" y="347217"/>
              <a:ext cx="1505451" cy="1505451"/>
              <a:chOff x="5994457" y="3309752"/>
              <a:chExt cx="2933700" cy="2933700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C78AD01-0A13-4B57-8BE5-9798682ABB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E2E2585-2CB7-4948-B22F-A2B2C30F550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grpSp>
          <p:nvGrpSpPr>
            <p:cNvPr id="22" name="Group 21" descr="Glow Light">
              <a:extLst>
                <a:ext uri="{FF2B5EF4-FFF2-40B4-BE49-F238E27FC236}">
                  <a16:creationId xmlns:a16="http://schemas.microsoft.com/office/drawing/2014/main" id="{AC8F568D-16E9-4A07-8690-35568D6D3C6A}"/>
                </a:ext>
              </a:extLst>
            </p:cNvPr>
            <p:cNvGrpSpPr/>
            <p:nvPr/>
          </p:nvGrpSpPr>
          <p:grpSpPr>
            <a:xfrm>
              <a:off x="1285673" y="145869"/>
              <a:ext cx="1505451" cy="1505451"/>
              <a:chOff x="5994457" y="3309752"/>
              <a:chExt cx="2933700" cy="2933700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C9620DE0-4EE9-4C82-82ED-A25E4DD09A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6000">
                    <a:schemeClr val="bg1">
                      <a:alpha val="20000"/>
                    </a:schemeClr>
                  </a:gs>
                  <a:gs pos="27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CAC9350-135D-4FA2-B2FC-473E698B0A0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3" cy="640803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grpSp>
        <p:nvGrpSpPr>
          <p:cNvPr id="48" name="Group 47" descr="Pegged Photo Frame">
            <a:extLst>
              <a:ext uri="{FF2B5EF4-FFF2-40B4-BE49-F238E27FC236}">
                <a16:creationId xmlns:a16="http://schemas.microsoft.com/office/drawing/2014/main" id="{8E0C2D2A-C2FF-4E37-B6B0-04F0553BBD7B}"/>
              </a:ext>
            </a:extLst>
          </p:cNvPr>
          <p:cNvGrpSpPr/>
          <p:nvPr userDrawn="1"/>
        </p:nvGrpSpPr>
        <p:grpSpPr>
          <a:xfrm>
            <a:off x="3827077" y="263222"/>
            <a:ext cx="4714496" cy="6366553"/>
            <a:chOff x="3827077" y="263222"/>
            <a:chExt cx="4714496" cy="6366553"/>
          </a:xfrm>
          <a:effectLst>
            <a:outerShdw blurRad="508000" dist="254000" dir="8100000" algn="tr" rotWithShape="0">
              <a:prstClr val="black">
                <a:alpha val="16000"/>
              </a:prstClr>
            </a:outerShdw>
          </a:effectLst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0A21414A-41CA-4A8C-AD4A-3B064A0ADA8C}"/>
                </a:ext>
              </a:extLst>
            </p:cNvPr>
            <p:cNvSpPr/>
            <p:nvPr userDrawn="1"/>
          </p:nvSpPr>
          <p:spPr>
            <a:xfrm>
              <a:off x="3827077" y="904618"/>
              <a:ext cx="4714496" cy="5725157"/>
            </a:xfrm>
            <a:prstGeom prst="roundRect">
              <a:avLst>
                <a:gd name="adj" fmla="val 454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/>
              <a:lightRig rig="threePt" dir="t">
                <a:rot lat="0" lon="0" rev="204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0"/>
            </a:p>
          </p:txBody>
        </p:sp>
        <p:grpSp>
          <p:nvGrpSpPr>
            <p:cNvPr id="50" name="Group 49" descr="Photo Peg">
              <a:extLst>
                <a:ext uri="{FF2B5EF4-FFF2-40B4-BE49-F238E27FC236}">
                  <a16:creationId xmlns:a16="http://schemas.microsoft.com/office/drawing/2014/main" id="{26EB7349-6E4C-498A-A1F6-8D125EB46B90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6104911" y="263222"/>
              <a:ext cx="158827" cy="811904"/>
              <a:chOff x="1776508" y="1513558"/>
              <a:chExt cx="309508" cy="1740394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E20BC9DA-3135-4FB6-995C-F64927A9BBC0}"/>
                  </a:ext>
                </a:extLst>
              </p:cNvPr>
              <p:cNvGrpSpPr/>
              <p:nvPr/>
            </p:nvGrpSpPr>
            <p:grpSpPr>
              <a:xfrm rot="21540000">
                <a:off x="1786183" y="1523949"/>
                <a:ext cx="249170" cy="1360501"/>
                <a:chOff x="9231557" y="809563"/>
                <a:chExt cx="775157" cy="4232548"/>
              </a:xfrm>
            </p:grpSpPr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B11D47D0-D2A3-435B-BCCA-7BED23420489}"/>
                    </a:ext>
                  </a:extLst>
                </p:cNvPr>
                <p:cNvSpPr/>
                <p:nvPr/>
              </p:nvSpPr>
              <p:spPr>
                <a:xfrm rot="5400000">
                  <a:off x="7533704" y="2562571"/>
                  <a:ext cx="4226017" cy="720001"/>
                </a:xfrm>
                <a:prstGeom prst="rect">
                  <a:avLst/>
                </a:prstGeom>
                <a:blipFill dpi="0" rotWithShape="1">
                  <a:blip r:embed="rId2"/>
                  <a:srcRect/>
                  <a:tile tx="0" ty="0" sx="20000" sy="20000" flip="xy" algn="tl"/>
                </a:blipFill>
                <a:ln>
                  <a:noFill/>
                </a:ln>
                <a:scene3d>
                  <a:camera prst="orthographicFront"/>
                  <a:lightRig rig="threePt" dir="t">
                    <a:rot lat="0" lon="0" rev="17400000"/>
                  </a:lightRig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57" name="Rectangle: Rounded Corners 56">
                  <a:extLst>
                    <a:ext uri="{FF2B5EF4-FFF2-40B4-BE49-F238E27FC236}">
                      <a16:creationId xmlns:a16="http://schemas.microsoft.com/office/drawing/2014/main" id="{1834CDB5-7E03-4BB3-9FEE-74119E535E00}"/>
                    </a:ext>
                  </a:extLst>
                </p:cNvPr>
                <p:cNvSpPr/>
                <p:nvPr/>
              </p:nvSpPr>
              <p:spPr>
                <a:xfrm rot="5400000">
                  <a:off x="8354131" y="3245718"/>
                  <a:ext cx="1810008" cy="55155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accent4">
                        <a:lumMod val="0"/>
                        <a:lumOff val="100000"/>
                      </a:schemeClr>
                    </a:gs>
                    <a:gs pos="29000">
                      <a:schemeClr val="bg1">
                        <a:lumMod val="85000"/>
                      </a:schemeClr>
                    </a:gs>
                    <a:gs pos="91150">
                      <a:srgbClr val="DFD3B7"/>
                    </a:gs>
                    <a:gs pos="66000">
                      <a:schemeClr val="bg2">
                        <a:lumMod val="9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D0781FD4-ACAD-4977-A7C5-EEBAE0063FEC}"/>
                    </a:ext>
                  </a:extLst>
                </p:cNvPr>
                <p:cNvSpPr/>
                <p:nvPr/>
              </p:nvSpPr>
              <p:spPr>
                <a:xfrm>
                  <a:off x="9286713" y="4832564"/>
                  <a:ext cx="720001" cy="209547"/>
                </a:xfrm>
                <a:prstGeom prst="rect">
                  <a:avLst/>
                </a:prstGeom>
                <a:blipFill>
                  <a:blip r:embed="rId3"/>
                  <a:tile tx="0" ty="0" sx="20000" sy="20000" flip="xy" algn="tl"/>
                </a:blip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noProof="0"/>
                </a:p>
              </p:txBody>
            </p:sp>
          </p:grp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452B0A1-6DFE-41A7-8BA1-23DABC35DA98}"/>
                  </a:ext>
                </a:extLst>
              </p:cNvPr>
              <p:cNvSpPr/>
              <p:nvPr/>
            </p:nvSpPr>
            <p:spPr>
              <a:xfrm rot="5580000">
                <a:off x="1697062" y="2942142"/>
                <a:ext cx="390332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ADD502C-5E55-4E4F-903A-F026B4FE2317}"/>
                  </a:ext>
                </a:extLst>
              </p:cNvPr>
              <p:cNvSpPr/>
              <p:nvPr/>
            </p:nvSpPr>
            <p:spPr>
              <a:xfrm rot="5580000">
                <a:off x="1057359" y="2268035"/>
                <a:ext cx="1740394" cy="23143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20000" sy="20000" flip="xy" algn="tl"/>
              </a:blipFill>
              <a:ln>
                <a:noFill/>
              </a:ln>
              <a:scene3d>
                <a:camera prst="orthographicFront"/>
                <a:lightRig rig="threePt" dir="t">
                  <a:rot lat="0" lon="0" rev="174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AC1982CC-047B-4C44-8A3E-C86AC45AF681}"/>
                  </a:ext>
                </a:extLst>
              </p:cNvPr>
              <p:cNvSpPr/>
              <p:nvPr/>
            </p:nvSpPr>
            <p:spPr>
              <a:xfrm rot="180000">
                <a:off x="1798337" y="2612250"/>
                <a:ext cx="231439" cy="58172"/>
              </a:xfrm>
              <a:prstGeom prst="rect">
                <a:avLst/>
              </a:prstGeom>
              <a:blipFill>
                <a:blip r:embed="rId4"/>
                <a:tile tx="0" ty="0" sx="20000" sy="20000" flip="xy" algn="tl"/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011BEB12-4474-4EF1-AD8A-1BDA56ADC398}"/>
                  </a:ext>
                </a:extLst>
              </p:cNvPr>
              <p:cNvSpPr/>
              <p:nvPr/>
            </p:nvSpPr>
            <p:spPr>
              <a:xfrm rot="180000">
                <a:off x="1835774" y="2019208"/>
                <a:ext cx="250242" cy="632481"/>
              </a:xfrm>
              <a:custGeom>
                <a:avLst/>
                <a:gdLst>
                  <a:gd name="connsiteX0" fmla="*/ 663591 w 778495"/>
                  <a:gd name="connsiteY0" fmla="*/ 0 h 1967661"/>
                  <a:gd name="connsiteX1" fmla="*/ 664195 w 778495"/>
                  <a:gd name="connsiteY1" fmla="*/ 2046 h 1967661"/>
                  <a:gd name="connsiteX2" fmla="*/ 778495 w 778495"/>
                  <a:gd name="connsiteY2" fmla="*/ 1884076 h 1967661"/>
                  <a:gd name="connsiteX3" fmla="*/ 694910 w 778495"/>
                  <a:gd name="connsiteY3" fmla="*/ 1967661 h 1967661"/>
                  <a:gd name="connsiteX4" fmla="*/ 654473 w 778495"/>
                  <a:gd name="connsiteY4" fmla="*/ 1967661 h 1967661"/>
                  <a:gd name="connsiteX5" fmla="*/ 444691 w 778495"/>
                  <a:gd name="connsiteY5" fmla="*/ 1967661 h 1967661"/>
                  <a:gd name="connsiteX6" fmla="*/ 34741 w 778495"/>
                  <a:gd name="connsiteY6" fmla="*/ 1967661 h 1967661"/>
                  <a:gd name="connsiteX7" fmla="*/ 0 w 778495"/>
                  <a:gd name="connsiteY7" fmla="*/ 1932920 h 1967661"/>
                  <a:gd name="connsiteX8" fmla="*/ 34741 w 778495"/>
                  <a:gd name="connsiteY8" fmla="*/ 1898179 h 1967661"/>
                  <a:gd name="connsiteX9" fmla="*/ 654473 w 778495"/>
                  <a:gd name="connsiteY9" fmla="*/ 1898179 h 1967661"/>
                  <a:gd name="connsiteX10" fmla="*/ 654476 w 778495"/>
                  <a:gd name="connsiteY10" fmla="*/ 1898180 h 1967661"/>
                  <a:gd name="connsiteX11" fmla="*/ 685718 w 778495"/>
                  <a:gd name="connsiteY11" fmla="*/ 1898180 h 1967661"/>
                  <a:gd name="connsiteX12" fmla="*/ 706227 w 778495"/>
                  <a:gd name="connsiteY12" fmla="*/ 1877671 h 1967661"/>
                  <a:gd name="connsiteX13" fmla="*/ 663591 w 778495"/>
                  <a:gd name="connsiteY13" fmla="*/ 1162225 h 1967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78495" h="1967661">
                    <a:moveTo>
                      <a:pt x="663591" y="0"/>
                    </a:moveTo>
                    <a:lnTo>
                      <a:pt x="664195" y="2046"/>
                    </a:lnTo>
                    <a:lnTo>
                      <a:pt x="778495" y="1884076"/>
                    </a:lnTo>
                    <a:cubicBezTo>
                      <a:pt x="778495" y="1930239"/>
                      <a:pt x="741073" y="1967661"/>
                      <a:pt x="694910" y="1967661"/>
                    </a:cubicBezTo>
                    <a:lnTo>
                      <a:pt x="654473" y="1967661"/>
                    </a:lnTo>
                    <a:lnTo>
                      <a:pt x="444691" y="1967661"/>
                    </a:lnTo>
                    <a:lnTo>
                      <a:pt x="34741" y="1967661"/>
                    </a:lnTo>
                    <a:cubicBezTo>
                      <a:pt x="15554" y="1967661"/>
                      <a:pt x="0" y="1952107"/>
                      <a:pt x="0" y="1932920"/>
                    </a:cubicBezTo>
                    <a:cubicBezTo>
                      <a:pt x="0" y="1913733"/>
                      <a:pt x="15554" y="1898179"/>
                      <a:pt x="34741" y="1898179"/>
                    </a:cubicBezTo>
                    <a:lnTo>
                      <a:pt x="654473" y="1898179"/>
                    </a:lnTo>
                    <a:lnTo>
                      <a:pt x="654476" y="1898180"/>
                    </a:lnTo>
                    <a:lnTo>
                      <a:pt x="685718" y="1898180"/>
                    </a:lnTo>
                    <a:cubicBezTo>
                      <a:pt x="697045" y="1898180"/>
                      <a:pt x="706227" y="1888998"/>
                      <a:pt x="706227" y="1877671"/>
                    </a:cubicBezTo>
                    <a:lnTo>
                      <a:pt x="663591" y="116222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29000">
                    <a:schemeClr val="bg1">
                      <a:lumMod val="85000"/>
                    </a:schemeClr>
                  </a:gs>
                  <a:gs pos="91150">
                    <a:srgbClr val="DFD3B7"/>
                  </a:gs>
                  <a:gs pos="66000">
                    <a:schemeClr val="bg2">
                      <a:lumMod val="9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54AAB656-B6FA-4BD7-B7FD-6BA4CC4154EE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4181435" y="1250872"/>
            <a:ext cx="3977949" cy="4215599"/>
          </a:xfrm>
          <a:solidFill>
            <a:schemeClr val="tx1">
              <a:lumMod val="85000"/>
              <a:lumOff val="1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US" sz="1200" i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pPr marL="228600" lvl="0" indent="-228600" algn="ctr"/>
            <a:r>
              <a:rPr lang="en-US" noProof="0" smtClean="0"/>
              <a:t>Click icon to add media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1049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0" name="Group 3059">
            <a:extLst>
              <a:ext uri="{FF2B5EF4-FFF2-40B4-BE49-F238E27FC236}">
                <a16:creationId xmlns:a16="http://schemas.microsoft.com/office/drawing/2014/main" id="{89570C7B-CFBE-4745-BF52-F6A342AF3979}"/>
              </a:ext>
            </a:extLst>
          </p:cNvPr>
          <p:cNvGrpSpPr/>
          <p:nvPr userDrawn="1"/>
        </p:nvGrpSpPr>
        <p:grpSpPr>
          <a:xfrm>
            <a:off x="11414264" y="6246003"/>
            <a:ext cx="493671" cy="493671"/>
            <a:chOff x="11414264" y="6246003"/>
            <a:chExt cx="493671" cy="493671"/>
          </a:xfrm>
        </p:grpSpPr>
        <p:sp>
          <p:nvSpPr>
            <p:cNvPr id="3040" name="Freeform: Shape 3039">
              <a:extLst>
                <a:ext uri="{FF2B5EF4-FFF2-40B4-BE49-F238E27FC236}">
                  <a16:creationId xmlns:a16="http://schemas.microsoft.com/office/drawing/2014/main" id="{8D09FCBB-723A-4922-9F72-62732834802C}"/>
                </a:ext>
              </a:extLst>
            </p:cNvPr>
            <p:cNvSpPr/>
            <p:nvPr/>
          </p:nvSpPr>
          <p:spPr>
            <a:xfrm>
              <a:off x="11624441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41" name="Freeform: Shape 3040">
              <a:extLst>
                <a:ext uri="{FF2B5EF4-FFF2-40B4-BE49-F238E27FC236}">
                  <a16:creationId xmlns:a16="http://schemas.microsoft.com/office/drawing/2014/main" id="{8838EE9D-AF8C-4E5E-8E37-BDC347A20278}"/>
                </a:ext>
              </a:extLst>
            </p:cNvPr>
            <p:cNvSpPr/>
            <p:nvPr/>
          </p:nvSpPr>
          <p:spPr>
            <a:xfrm>
              <a:off x="11648879" y="6480618"/>
              <a:ext cx="29327" cy="24440"/>
            </a:xfrm>
            <a:custGeom>
              <a:avLst/>
              <a:gdLst>
                <a:gd name="connsiteX0" fmla="*/ 4879 w 39034"/>
                <a:gd name="connsiteY0" fmla="*/ 4879 h 32528"/>
                <a:gd name="connsiteX1" fmla="*/ 37408 w 39034"/>
                <a:gd name="connsiteY1" fmla="*/ 4879 h 32528"/>
                <a:gd name="connsiteX2" fmla="*/ 37408 w 39034"/>
                <a:gd name="connsiteY2" fmla="*/ 30902 h 32528"/>
                <a:gd name="connsiteX3" fmla="*/ 4879 w 39034"/>
                <a:gd name="connsiteY3" fmla="*/ 30902 h 3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2528">
                  <a:moveTo>
                    <a:pt x="4879" y="4879"/>
                  </a:moveTo>
                  <a:lnTo>
                    <a:pt x="37408" y="4879"/>
                  </a:lnTo>
                  <a:lnTo>
                    <a:pt x="37408" y="30902"/>
                  </a:lnTo>
                  <a:lnTo>
                    <a:pt x="4879" y="309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42" name="Freeform: Shape 3041">
              <a:extLst>
                <a:ext uri="{FF2B5EF4-FFF2-40B4-BE49-F238E27FC236}">
                  <a16:creationId xmlns:a16="http://schemas.microsoft.com/office/drawing/2014/main" id="{4586444F-15A0-4709-912A-C55529AEDC3A}"/>
                </a:ext>
              </a:extLst>
            </p:cNvPr>
            <p:cNvSpPr/>
            <p:nvPr/>
          </p:nvSpPr>
          <p:spPr>
            <a:xfrm>
              <a:off x="11624441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43" name="Freeform: Shape 3042">
              <a:extLst>
                <a:ext uri="{FF2B5EF4-FFF2-40B4-BE49-F238E27FC236}">
                  <a16:creationId xmlns:a16="http://schemas.microsoft.com/office/drawing/2014/main" id="{D5813D80-255A-4692-B739-CB81FFF86A8C}"/>
                </a:ext>
              </a:extLst>
            </p:cNvPr>
            <p:cNvSpPr/>
            <p:nvPr/>
          </p:nvSpPr>
          <p:spPr>
            <a:xfrm>
              <a:off x="11673319" y="645618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44" name="Freeform: Shape 3043">
              <a:extLst>
                <a:ext uri="{FF2B5EF4-FFF2-40B4-BE49-F238E27FC236}">
                  <a16:creationId xmlns:a16="http://schemas.microsoft.com/office/drawing/2014/main" id="{10BCD62E-7409-43C9-921F-F80E8A5D0CE0}"/>
                </a:ext>
              </a:extLst>
            </p:cNvPr>
            <p:cNvSpPr/>
            <p:nvPr/>
          </p:nvSpPr>
          <p:spPr>
            <a:xfrm>
              <a:off x="11673319" y="6500170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45" name="Freeform: Shape 3044">
              <a:extLst>
                <a:ext uri="{FF2B5EF4-FFF2-40B4-BE49-F238E27FC236}">
                  <a16:creationId xmlns:a16="http://schemas.microsoft.com/office/drawing/2014/main" id="{A74B633B-AA83-49B7-9639-5646E9759C1B}"/>
                </a:ext>
              </a:extLst>
            </p:cNvPr>
            <p:cNvSpPr/>
            <p:nvPr/>
          </p:nvSpPr>
          <p:spPr>
            <a:xfrm>
              <a:off x="11414264" y="6246003"/>
              <a:ext cx="215065" cy="215065"/>
            </a:xfrm>
            <a:custGeom>
              <a:avLst/>
              <a:gdLst>
                <a:gd name="connsiteX0" fmla="*/ 284624 w 286250"/>
                <a:gd name="connsiteY0" fmla="*/ 161016 h 286250"/>
                <a:gd name="connsiteX1" fmla="*/ 258602 w 286250"/>
                <a:gd name="connsiteY1" fmla="*/ 161016 h 286250"/>
                <a:gd name="connsiteX2" fmla="*/ 258602 w 286250"/>
                <a:gd name="connsiteY2" fmla="*/ 128488 h 286250"/>
                <a:gd name="connsiteX3" fmla="*/ 226073 w 286250"/>
                <a:gd name="connsiteY3" fmla="*/ 128488 h 286250"/>
                <a:gd name="connsiteX4" fmla="*/ 226073 w 286250"/>
                <a:gd name="connsiteY4" fmla="*/ 95959 h 286250"/>
                <a:gd name="connsiteX5" fmla="*/ 193545 w 286250"/>
                <a:gd name="connsiteY5" fmla="*/ 95959 h 286250"/>
                <a:gd name="connsiteX6" fmla="*/ 193545 w 286250"/>
                <a:gd name="connsiteY6" fmla="*/ 69936 h 286250"/>
                <a:gd name="connsiteX7" fmla="*/ 161016 w 286250"/>
                <a:gd name="connsiteY7" fmla="*/ 69936 h 286250"/>
                <a:gd name="connsiteX8" fmla="*/ 161016 w 286250"/>
                <a:gd name="connsiteY8" fmla="*/ 37408 h 286250"/>
                <a:gd name="connsiteX9" fmla="*/ 134993 w 286250"/>
                <a:gd name="connsiteY9" fmla="*/ 37408 h 286250"/>
                <a:gd name="connsiteX10" fmla="*/ 134993 w 286250"/>
                <a:gd name="connsiteY10" fmla="*/ 4879 h 286250"/>
                <a:gd name="connsiteX11" fmla="*/ 102465 w 286250"/>
                <a:gd name="connsiteY11" fmla="*/ 4879 h 286250"/>
                <a:gd name="connsiteX12" fmla="*/ 102465 w 286250"/>
                <a:gd name="connsiteY12" fmla="*/ 95959 h 286250"/>
                <a:gd name="connsiteX13" fmla="*/ 134993 w 286250"/>
                <a:gd name="connsiteY13" fmla="*/ 95959 h 286250"/>
                <a:gd name="connsiteX14" fmla="*/ 134993 w 286250"/>
                <a:gd name="connsiteY14" fmla="*/ 128488 h 286250"/>
                <a:gd name="connsiteX15" fmla="*/ 161016 w 286250"/>
                <a:gd name="connsiteY15" fmla="*/ 128488 h 286250"/>
                <a:gd name="connsiteX16" fmla="*/ 161016 w 286250"/>
                <a:gd name="connsiteY16" fmla="*/ 161016 h 286250"/>
                <a:gd name="connsiteX17" fmla="*/ 193545 w 286250"/>
                <a:gd name="connsiteY17" fmla="*/ 161016 h 286250"/>
                <a:gd name="connsiteX18" fmla="*/ 193545 w 286250"/>
                <a:gd name="connsiteY18" fmla="*/ 193545 h 286250"/>
                <a:gd name="connsiteX19" fmla="*/ 226073 w 286250"/>
                <a:gd name="connsiteY19" fmla="*/ 193545 h 286250"/>
                <a:gd name="connsiteX20" fmla="*/ 226073 w 286250"/>
                <a:gd name="connsiteY20" fmla="*/ 219567 h 286250"/>
                <a:gd name="connsiteX21" fmla="*/ 258602 w 286250"/>
                <a:gd name="connsiteY21" fmla="*/ 219567 h 286250"/>
                <a:gd name="connsiteX22" fmla="*/ 258602 w 286250"/>
                <a:gd name="connsiteY22" fmla="*/ 252096 h 286250"/>
                <a:gd name="connsiteX23" fmla="*/ 226073 w 286250"/>
                <a:gd name="connsiteY23" fmla="*/ 252096 h 286250"/>
                <a:gd name="connsiteX24" fmla="*/ 226073 w 286250"/>
                <a:gd name="connsiteY24" fmla="*/ 219567 h 286250"/>
                <a:gd name="connsiteX25" fmla="*/ 193545 w 286250"/>
                <a:gd name="connsiteY25" fmla="*/ 219567 h 286250"/>
                <a:gd name="connsiteX26" fmla="*/ 193545 w 286250"/>
                <a:gd name="connsiteY26" fmla="*/ 193545 h 286250"/>
                <a:gd name="connsiteX27" fmla="*/ 161016 w 286250"/>
                <a:gd name="connsiteY27" fmla="*/ 193545 h 286250"/>
                <a:gd name="connsiteX28" fmla="*/ 161016 w 286250"/>
                <a:gd name="connsiteY28" fmla="*/ 161016 h 286250"/>
                <a:gd name="connsiteX29" fmla="*/ 134993 w 286250"/>
                <a:gd name="connsiteY29" fmla="*/ 161016 h 286250"/>
                <a:gd name="connsiteX30" fmla="*/ 134993 w 286250"/>
                <a:gd name="connsiteY30" fmla="*/ 128488 h 286250"/>
                <a:gd name="connsiteX31" fmla="*/ 102465 w 286250"/>
                <a:gd name="connsiteY31" fmla="*/ 128488 h 286250"/>
                <a:gd name="connsiteX32" fmla="*/ 102465 w 286250"/>
                <a:gd name="connsiteY32" fmla="*/ 95959 h 286250"/>
                <a:gd name="connsiteX33" fmla="*/ 4879 w 286250"/>
                <a:gd name="connsiteY33" fmla="*/ 95959 h 286250"/>
                <a:gd name="connsiteX34" fmla="*/ 4879 w 286250"/>
                <a:gd name="connsiteY34" fmla="*/ 128488 h 286250"/>
                <a:gd name="connsiteX35" fmla="*/ 37408 w 286250"/>
                <a:gd name="connsiteY35" fmla="*/ 128488 h 286250"/>
                <a:gd name="connsiteX36" fmla="*/ 37408 w 286250"/>
                <a:gd name="connsiteY36" fmla="*/ 161016 h 286250"/>
                <a:gd name="connsiteX37" fmla="*/ 69936 w 286250"/>
                <a:gd name="connsiteY37" fmla="*/ 161016 h 286250"/>
                <a:gd name="connsiteX38" fmla="*/ 69936 w 286250"/>
                <a:gd name="connsiteY38" fmla="*/ 193545 h 286250"/>
                <a:gd name="connsiteX39" fmla="*/ 102465 w 286250"/>
                <a:gd name="connsiteY39" fmla="*/ 193545 h 286250"/>
                <a:gd name="connsiteX40" fmla="*/ 102465 w 286250"/>
                <a:gd name="connsiteY40" fmla="*/ 219567 h 286250"/>
                <a:gd name="connsiteX41" fmla="*/ 134993 w 286250"/>
                <a:gd name="connsiteY41" fmla="*/ 219567 h 286250"/>
                <a:gd name="connsiteX42" fmla="*/ 134993 w 286250"/>
                <a:gd name="connsiteY42" fmla="*/ 252096 h 286250"/>
                <a:gd name="connsiteX43" fmla="*/ 161016 w 286250"/>
                <a:gd name="connsiteY43" fmla="*/ 252096 h 286250"/>
                <a:gd name="connsiteX44" fmla="*/ 161016 w 286250"/>
                <a:gd name="connsiteY44" fmla="*/ 284624 h 286250"/>
                <a:gd name="connsiteX45" fmla="*/ 259252 w 286250"/>
                <a:gd name="connsiteY45" fmla="*/ 284624 h 286250"/>
                <a:gd name="connsiteX46" fmla="*/ 284624 w 286250"/>
                <a:gd name="connsiteY46" fmla="*/ 284624 h 286250"/>
                <a:gd name="connsiteX47" fmla="*/ 284624 w 286250"/>
                <a:gd name="connsiteY47" fmla="*/ 252746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284624" y="161016"/>
                  </a:moveTo>
                  <a:lnTo>
                    <a:pt x="258602" y="161016"/>
                  </a:lnTo>
                  <a:lnTo>
                    <a:pt x="258602" y="128488"/>
                  </a:lnTo>
                  <a:lnTo>
                    <a:pt x="226073" y="128488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161016" y="69936"/>
                  </a:lnTo>
                  <a:lnTo>
                    <a:pt x="161016" y="37408"/>
                  </a:lnTo>
                  <a:lnTo>
                    <a:pt x="134993" y="37408"/>
                  </a:lnTo>
                  <a:lnTo>
                    <a:pt x="134993" y="4879"/>
                  </a:lnTo>
                  <a:lnTo>
                    <a:pt x="102465" y="4879"/>
                  </a:lnTo>
                  <a:lnTo>
                    <a:pt x="102465" y="95959"/>
                  </a:lnTo>
                  <a:lnTo>
                    <a:pt x="134993" y="95959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93545" y="161016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219567"/>
                  </a:lnTo>
                  <a:lnTo>
                    <a:pt x="258602" y="219567"/>
                  </a:lnTo>
                  <a:lnTo>
                    <a:pt x="258602" y="252096"/>
                  </a:lnTo>
                  <a:lnTo>
                    <a:pt x="226073" y="252096"/>
                  </a:lnTo>
                  <a:lnTo>
                    <a:pt x="226073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161016" y="193545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02465" y="128488"/>
                  </a:lnTo>
                  <a:lnTo>
                    <a:pt x="102465" y="95959"/>
                  </a:lnTo>
                  <a:lnTo>
                    <a:pt x="4879" y="95959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19567"/>
                  </a:lnTo>
                  <a:lnTo>
                    <a:pt x="134993" y="219567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84624"/>
                  </a:lnTo>
                  <a:lnTo>
                    <a:pt x="259252" y="284624"/>
                  </a:lnTo>
                  <a:lnTo>
                    <a:pt x="284624" y="284624"/>
                  </a:lnTo>
                  <a:lnTo>
                    <a:pt x="284624" y="25274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46" name="Freeform: Shape 3045">
              <a:extLst>
                <a:ext uri="{FF2B5EF4-FFF2-40B4-BE49-F238E27FC236}">
                  <a16:creationId xmlns:a16="http://schemas.microsoft.com/office/drawing/2014/main" id="{C7B38EAE-0E2E-48A7-9A38-482DB9558B11}"/>
                </a:ext>
              </a:extLst>
            </p:cNvPr>
            <p:cNvSpPr/>
            <p:nvPr/>
          </p:nvSpPr>
          <p:spPr>
            <a:xfrm>
              <a:off x="11697758" y="6524609"/>
              <a:ext cx="210177" cy="215065"/>
            </a:xfrm>
            <a:custGeom>
              <a:avLst/>
              <a:gdLst>
                <a:gd name="connsiteX0" fmla="*/ 4879 w 279745"/>
                <a:gd name="connsiteY0" fmla="*/ 128488 h 286250"/>
                <a:gd name="connsiteX1" fmla="*/ 30902 w 279745"/>
                <a:gd name="connsiteY1" fmla="*/ 128488 h 286250"/>
                <a:gd name="connsiteX2" fmla="*/ 30902 w 279745"/>
                <a:gd name="connsiteY2" fmla="*/ 161016 h 286250"/>
                <a:gd name="connsiteX3" fmla="*/ 63431 w 279745"/>
                <a:gd name="connsiteY3" fmla="*/ 161016 h 286250"/>
                <a:gd name="connsiteX4" fmla="*/ 63431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128488 w 279745"/>
                <a:gd name="connsiteY7" fmla="*/ 219567 h 286250"/>
                <a:gd name="connsiteX8" fmla="*/ 128488 w 279745"/>
                <a:gd name="connsiteY8" fmla="*/ 252096 h 286250"/>
                <a:gd name="connsiteX9" fmla="*/ 154510 w 279745"/>
                <a:gd name="connsiteY9" fmla="*/ 252096 h 286250"/>
                <a:gd name="connsiteX10" fmla="*/ 154510 w 279745"/>
                <a:gd name="connsiteY10" fmla="*/ 284624 h 286250"/>
                <a:gd name="connsiteX11" fmla="*/ 187039 w 279745"/>
                <a:gd name="connsiteY11" fmla="*/ 284624 h 286250"/>
                <a:gd name="connsiteX12" fmla="*/ 187039 w 279745"/>
                <a:gd name="connsiteY12" fmla="*/ 193545 h 286250"/>
                <a:gd name="connsiteX13" fmla="*/ 154510 w 279745"/>
                <a:gd name="connsiteY13" fmla="*/ 193545 h 286250"/>
                <a:gd name="connsiteX14" fmla="*/ 154510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95959 w 279745"/>
                <a:gd name="connsiteY17" fmla="*/ 128488 h 286250"/>
                <a:gd name="connsiteX18" fmla="*/ 95959 w 279745"/>
                <a:gd name="connsiteY18" fmla="*/ 95959 h 286250"/>
                <a:gd name="connsiteX19" fmla="*/ 63431 w 279745"/>
                <a:gd name="connsiteY19" fmla="*/ 95959 h 286250"/>
                <a:gd name="connsiteX20" fmla="*/ 63431 w 279745"/>
                <a:gd name="connsiteY20" fmla="*/ 69936 h 286250"/>
                <a:gd name="connsiteX21" fmla="*/ 30902 w 279745"/>
                <a:gd name="connsiteY21" fmla="*/ 69936 h 286250"/>
                <a:gd name="connsiteX22" fmla="*/ 30902 w 279745"/>
                <a:gd name="connsiteY22" fmla="*/ 37408 h 286250"/>
                <a:gd name="connsiteX23" fmla="*/ 63431 w 279745"/>
                <a:gd name="connsiteY23" fmla="*/ 37408 h 286250"/>
                <a:gd name="connsiteX24" fmla="*/ 63431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128488 w 279745"/>
                <a:gd name="connsiteY27" fmla="*/ 95959 h 286250"/>
                <a:gd name="connsiteX28" fmla="*/ 128488 w 279745"/>
                <a:gd name="connsiteY28" fmla="*/ 128488 h 286250"/>
                <a:gd name="connsiteX29" fmla="*/ 154510 w 279745"/>
                <a:gd name="connsiteY29" fmla="*/ 128488 h 286250"/>
                <a:gd name="connsiteX30" fmla="*/ 154510 w 279745"/>
                <a:gd name="connsiteY30" fmla="*/ 161016 h 286250"/>
                <a:gd name="connsiteX31" fmla="*/ 187039 w 279745"/>
                <a:gd name="connsiteY31" fmla="*/ 161016 h 286250"/>
                <a:gd name="connsiteX32" fmla="*/ 187039 w 279745"/>
                <a:gd name="connsiteY32" fmla="*/ 193545 h 286250"/>
                <a:gd name="connsiteX33" fmla="*/ 278119 w 279745"/>
                <a:gd name="connsiteY33" fmla="*/ 193545 h 286250"/>
                <a:gd name="connsiteX34" fmla="*/ 278119 w 279745"/>
                <a:gd name="connsiteY34" fmla="*/ 161016 h 286250"/>
                <a:gd name="connsiteX35" fmla="*/ 252096 w 279745"/>
                <a:gd name="connsiteY35" fmla="*/ 161016 h 286250"/>
                <a:gd name="connsiteX36" fmla="*/ 252096 w 279745"/>
                <a:gd name="connsiteY36" fmla="*/ 128488 h 286250"/>
                <a:gd name="connsiteX37" fmla="*/ 219567 w 279745"/>
                <a:gd name="connsiteY37" fmla="*/ 128488 h 286250"/>
                <a:gd name="connsiteX38" fmla="*/ 219567 w 279745"/>
                <a:gd name="connsiteY38" fmla="*/ 95959 h 286250"/>
                <a:gd name="connsiteX39" fmla="*/ 187039 w 279745"/>
                <a:gd name="connsiteY39" fmla="*/ 95959 h 286250"/>
                <a:gd name="connsiteX40" fmla="*/ 187039 w 279745"/>
                <a:gd name="connsiteY40" fmla="*/ 69936 h 286250"/>
                <a:gd name="connsiteX41" fmla="*/ 154510 w 279745"/>
                <a:gd name="connsiteY41" fmla="*/ 69936 h 286250"/>
                <a:gd name="connsiteX42" fmla="*/ 154510 w 279745"/>
                <a:gd name="connsiteY42" fmla="*/ 37408 h 286250"/>
                <a:gd name="connsiteX43" fmla="*/ 128488 w 279745"/>
                <a:gd name="connsiteY43" fmla="*/ 37408 h 286250"/>
                <a:gd name="connsiteX44" fmla="*/ 128488 w 279745"/>
                <a:gd name="connsiteY44" fmla="*/ 4879 h 286250"/>
                <a:gd name="connsiteX45" fmla="*/ 36757 w 279745"/>
                <a:gd name="connsiteY45" fmla="*/ 4879 h 286250"/>
                <a:gd name="connsiteX46" fmla="*/ 4879 w 279745"/>
                <a:gd name="connsiteY46" fmla="*/ 4879 h 286250"/>
                <a:gd name="connsiteX47" fmla="*/ 4879 w 279745"/>
                <a:gd name="connsiteY47" fmla="*/ 36757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4879" y="128488"/>
                  </a:moveTo>
                  <a:lnTo>
                    <a:pt x="30902" y="128488"/>
                  </a:lnTo>
                  <a:lnTo>
                    <a:pt x="30902" y="161016"/>
                  </a:lnTo>
                  <a:lnTo>
                    <a:pt x="63431" y="161016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128488" y="219567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84624"/>
                  </a:lnTo>
                  <a:lnTo>
                    <a:pt x="187039" y="284624"/>
                  </a:lnTo>
                  <a:lnTo>
                    <a:pt x="187039" y="193545"/>
                  </a:lnTo>
                  <a:lnTo>
                    <a:pt x="154510" y="193545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95959" y="128488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69936"/>
                  </a:lnTo>
                  <a:lnTo>
                    <a:pt x="30902" y="69936"/>
                  </a:lnTo>
                  <a:lnTo>
                    <a:pt x="30902" y="37408"/>
                  </a:lnTo>
                  <a:lnTo>
                    <a:pt x="63431" y="37408"/>
                  </a:lnTo>
                  <a:lnTo>
                    <a:pt x="63431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128488" y="95959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161016"/>
                  </a:lnTo>
                  <a:lnTo>
                    <a:pt x="187039" y="161016"/>
                  </a:lnTo>
                  <a:lnTo>
                    <a:pt x="187039" y="193545"/>
                  </a:lnTo>
                  <a:lnTo>
                    <a:pt x="278119" y="193545"/>
                  </a:lnTo>
                  <a:lnTo>
                    <a:pt x="278119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19567" y="128488"/>
                  </a:lnTo>
                  <a:lnTo>
                    <a:pt x="219567" y="95959"/>
                  </a:lnTo>
                  <a:lnTo>
                    <a:pt x="187039" y="95959"/>
                  </a:lnTo>
                  <a:lnTo>
                    <a:pt x="187039" y="69936"/>
                  </a:lnTo>
                  <a:lnTo>
                    <a:pt x="154510" y="69936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4879"/>
                  </a:lnTo>
                  <a:lnTo>
                    <a:pt x="36757" y="4879"/>
                  </a:lnTo>
                  <a:lnTo>
                    <a:pt x="4879" y="4879"/>
                  </a:lnTo>
                  <a:lnTo>
                    <a:pt x="4879" y="367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47" name="Freeform: Shape 3046">
              <a:extLst>
                <a:ext uri="{FF2B5EF4-FFF2-40B4-BE49-F238E27FC236}">
                  <a16:creationId xmlns:a16="http://schemas.microsoft.com/office/drawing/2014/main" id="{8958076A-EC6C-476B-A34C-C81414A2EE02}"/>
                </a:ext>
              </a:extLst>
            </p:cNvPr>
            <p:cNvSpPr/>
            <p:nvPr/>
          </p:nvSpPr>
          <p:spPr>
            <a:xfrm>
              <a:off x="11414264" y="6524609"/>
              <a:ext cx="215065" cy="215065"/>
            </a:xfrm>
            <a:custGeom>
              <a:avLst/>
              <a:gdLst>
                <a:gd name="connsiteX0" fmla="*/ 161016 w 286250"/>
                <a:gd name="connsiteY0" fmla="*/ 4879 h 286250"/>
                <a:gd name="connsiteX1" fmla="*/ 161016 w 286250"/>
                <a:gd name="connsiteY1" fmla="*/ 37408 h 286250"/>
                <a:gd name="connsiteX2" fmla="*/ 134993 w 286250"/>
                <a:gd name="connsiteY2" fmla="*/ 37408 h 286250"/>
                <a:gd name="connsiteX3" fmla="*/ 134993 w 286250"/>
                <a:gd name="connsiteY3" fmla="*/ 69936 h 286250"/>
                <a:gd name="connsiteX4" fmla="*/ 102465 w 286250"/>
                <a:gd name="connsiteY4" fmla="*/ 69936 h 286250"/>
                <a:gd name="connsiteX5" fmla="*/ 102465 w 286250"/>
                <a:gd name="connsiteY5" fmla="*/ 95959 h 286250"/>
                <a:gd name="connsiteX6" fmla="*/ 69936 w 286250"/>
                <a:gd name="connsiteY6" fmla="*/ 95959 h 286250"/>
                <a:gd name="connsiteX7" fmla="*/ 69936 w 286250"/>
                <a:gd name="connsiteY7" fmla="*/ 128488 h 286250"/>
                <a:gd name="connsiteX8" fmla="*/ 37408 w 286250"/>
                <a:gd name="connsiteY8" fmla="*/ 128488 h 286250"/>
                <a:gd name="connsiteX9" fmla="*/ 37408 w 286250"/>
                <a:gd name="connsiteY9" fmla="*/ 161016 h 286250"/>
                <a:gd name="connsiteX10" fmla="*/ 4879 w 286250"/>
                <a:gd name="connsiteY10" fmla="*/ 161016 h 286250"/>
                <a:gd name="connsiteX11" fmla="*/ 4879 w 286250"/>
                <a:gd name="connsiteY11" fmla="*/ 193545 h 286250"/>
                <a:gd name="connsiteX12" fmla="*/ 102465 w 286250"/>
                <a:gd name="connsiteY12" fmla="*/ 193545 h 286250"/>
                <a:gd name="connsiteX13" fmla="*/ 102465 w 286250"/>
                <a:gd name="connsiteY13" fmla="*/ 161016 h 286250"/>
                <a:gd name="connsiteX14" fmla="*/ 134993 w 286250"/>
                <a:gd name="connsiteY14" fmla="*/ 161016 h 286250"/>
                <a:gd name="connsiteX15" fmla="*/ 134993 w 286250"/>
                <a:gd name="connsiteY15" fmla="*/ 128488 h 286250"/>
                <a:gd name="connsiteX16" fmla="*/ 161016 w 286250"/>
                <a:gd name="connsiteY16" fmla="*/ 128488 h 286250"/>
                <a:gd name="connsiteX17" fmla="*/ 161016 w 286250"/>
                <a:gd name="connsiteY17" fmla="*/ 95959 h 286250"/>
                <a:gd name="connsiteX18" fmla="*/ 193545 w 286250"/>
                <a:gd name="connsiteY18" fmla="*/ 95959 h 286250"/>
                <a:gd name="connsiteX19" fmla="*/ 193545 w 286250"/>
                <a:gd name="connsiteY19" fmla="*/ 69936 h 286250"/>
                <a:gd name="connsiteX20" fmla="*/ 226073 w 286250"/>
                <a:gd name="connsiteY20" fmla="*/ 69936 h 286250"/>
                <a:gd name="connsiteX21" fmla="*/ 226073 w 286250"/>
                <a:gd name="connsiteY21" fmla="*/ 37408 h 286250"/>
                <a:gd name="connsiteX22" fmla="*/ 258602 w 286250"/>
                <a:gd name="connsiteY22" fmla="*/ 37408 h 286250"/>
                <a:gd name="connsiteX23" fmla="*/ 258602 w 286250"/>
                <a:gd name="connsiteY23" fmla="*/ 69936 h 286250"/>
                <a:gd name="connsiteX24" fmla="*/ 226073 w 286250"/>
                <a:gd name="connsiteY24" fmla="*/ 69936 h 286250"/>
                <a:gd name="connsiteX25" fmla="*/ 226073 w 286250"/>
                <a:gd name="connsiteY25" fmla="*/ 95959 h 286250"/>
                <a:gd name="connsiteX26" fmla="*/ 193545 w 286250"/>
                <a:gd name="connsiteY26" fmla="*/ 95959 h 286250"/>
                <a:gd name="connsiteX27" fmla="*/ 193545 w 286250"/>
                <a:gd name="connsiteY27" fmla="*/ 128488 h 286250"/>
                <a:gd name="connsiteX28" fmla="*/ 161016 w 286250"/>
                <a:gd name="connsiteY28" fmla="*/ 128488 h 286250"/>
                <a:gd name="connsiteX29" fmla="*/ 161016 w 286250"/>
                <a:gd name="connsiteY29" fmla="*/ 161016 h 286250"/>
                <a:gd name="connsiteX30" fmla="*/ 134993 w 286250"/>
                <a:gd name="connsiteY30" fmla="*/ 161016 h 286250"/>
                <a:gd name="connsiteX31" fmla="*/ 134993 w 286250"/>
                <a:gd name="connsiteY31" fmla="*/ 193545 h 286250"/>
                <a:gd name="connsiteX32" fmla="*/ 102465 w 286250"/>
                <a:gd name="connsiteY32" fmla="*/ 193545 h 286250"/>
                <a:gd name="connsiteX33" fmla="*/ 102465 w 286250"/>
                <a:gd name="connsiteY33" fmla="*/ 284624 h 286250"/>
                <a:gd name="connsiteX34" fmla="*/ 134993 w 286250"/>
                <a:gd name="connsiteY34" fmla="*/ 284624 h 286250"/>
                <a:gd name="connsiteX35" fmla="*/ 134993 w 286250"/>
                <a:gd name="connsiteY35" fmla="*/ 252096 h 286250"/>
                <a:gd name="connsiteX36" fmla="*/ 161016 w 286250"/>
                <a:gd name="connsiteY36" fmla="*/ 252096 h 286250"/>
                <a:gd name="connsiteX37" fmla="*/ 161016 w 286250"/>
                <a:gd name="connsiteY37" fmla="*/ 219567 h 286250"/>
                <a:gd name="connsiteX38" fmla="*/ 193545 w 286250"/>
                <a:gd name="connsiteY38" fmla="*/ 219567 h 286250"/>
                <a:gd name="connsiteX39" fmla="*/ 193545 w 286250"/>
                <a:gd name="connsiteY39" fmla="*/ 193545 h 286250"/>
                <a:gd name="connsiteX40" fmla="*/ 226073 w 286250"/>
                <a:gd name="connsiteY40" fmla="*/ 193545 h 286250"/>
                <a:gd name="connsiteX41" fmla="*/ 226073 w 286250"/>
                <a:gd name="connsiteY41" fmla="*/ 161016 h 286250"/>
                <a:gd name="connsiteX42" fmla="*/ 258602 w 286250"/>
                <a:gd name="connsiteY42" fmla="*/ 161016 h 286250"/>
                <a:gd name="connsiteX43" fmla="*/ 258602 w 286250"/>
                <a:gd name="connsiteY43" fmla="*/ 128488 h 286250"/>
                <a:gd name="connsiteX44" fmla="*/ 284624 w 286250"/>
                <a:gd name="connsiteY44" fmla="*/ 128488 h 286250"/>
                <a:gd name="connsiteX45" fmla="*/ 284624 w 286250"/>
                <a:gd name="connsiteY45" fmla="*/ 36757 h 286250"/>
                <a:gd name="connsiteX46" fmla="*/ 284624 w 286250"/>
                <a:gd name="connsiteY46" fmla="*/ 4879 h 286250"/>
                <a:gd name="connsiteX47" fmla="*/ 259252 w 286250"/>
                <a:gd name="connsiteY47" fmla="*/ 487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86250" h="286250">
                  <a:moveTo>
                    <a:pt x="161016" y="4879"/>
                  </a:moveTo>
                  <a:lnTo>
                    <a:pt x="161016" y="37408"/>
                  </a:lnTo>
                  <a:lnTo>
                    <a:pt x="134993" y="37408"/>
                  </a:lnTo>
                  <a:lnTo>
                    <a:pt x="134993" y="69936"/>
                  </a:lnTo>
                  <a:lnTo>
                    <a:pt x="102465" y="69936"/>
                  </a:lnTo>
                  <a:lnTo>
                    <a:pt x="102465" y="95959"/>
                  </a:lnTo>
                  <a:lnTo>
                    <a:pt x="69936" y="95959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193545"/>
                  </a:lnTo>
                  <a:lnTo>
                    <a:pt x="102465" y="193545"/>
                  </a:lnTo>
                  <a:lnTo>
                    <a:pt x="102465" y="161016"/>
                  </a:lnTo>
                  <a:lnTo>
                    <a:pt x="134993" y="161016"/>
                  </a:lnTo>
                  <a:lnTo>
                    <a:pt x="134993" y="128488"/>
                  </a:lnTo>
                  <a:lnTo>
                    <a:pt x="161016" y="128488"/>
                  </a:lnTo>
                  <a:lnTo>
                    <a:pt x="161016" y="95959"/>
                  </a:lnTo>
                  <a:lnTo>
                    <a:pt x="193545" y="95959"/>
                  </a:lnTo>
                  <a:lnTo>
                    <a:pt x="193545" y="69936"/>
                  </a:lnTo>
                  <a:lnTo>
                    <a:pt x="226073" y="69936"/>
                  </a:lnTo>
                  <a:lnTo>
                    <a:pt x="226073" y="37408"/>
                  </a:lnTo>
                  <a:lnTo>
                    <a:pt x="258602" y="37408"/>
                  </a:lnTo>
                  <a:lnTo>
                    <a:pt x="258602" y="69936"/>
                  </a:lnTo>
                  <a:lnTo>
                    <a:pt x="226073" y="69936"/>
                  </a:lnTo>
                  <a:lnTo>
                    <a:pt x="226073" y="95959"/>
                  </a:lnTo>
                  <a:lnTo>
                    <a:pt x="193545" y="95959"/>
                  </a:lnTo>
                  <a:lnTo>
                    <a:pt x="193545" y="128488"/>
                  </a:lnTo>
                  <a:lnTo>
                    <a:pt x="161016" y="128488"/>
                  </a:lnTo>
                  <a:lnTo>
                    <a:pt x="161016" y="161016"/>
                  </a:lnTo>
                  <a:lnTo>
                    <a:pt x="134993" y="161016"/>
                  </a:lnTo>
                  <a:lnTo>
                    <a:pt x="134993" y="193545"/>
                  </a:lnTo>
                  <a:lnTo>
                    <a:pt x="102465" y="193545"/>
                  </a:lnTo>
                  <a:lnTo>
                    <a:pt x="102465" y="284624"/>
                  </a:lnTo>
                  <a:lnTo>
                    <a:pt x="134993" y="284624"/>
                  </a:lnTo>
                  <a:lnTo>
                    <a:pt x="134993" y="252096"/>
                  </a:lnTo>
                  <a:lnTo>
                    <a:pt x="161016" y="252096"/>
                  </a:lnTo>
                  <a:lnTo>
                    <a:pt x="161016" y="219567"/>
                  </a:lnTo>
                  <a:lnTo>
                    <a:pt x="193545" y="219567"/>
                  </a:lnTo>
                  <a:lnTo>
                    <a:pt x="193545" y="193545"/>
                  </a:lnTo>
                  <a:lnTo>
                    <a:pt x="226073" y="193545"/>
                  </a:lnTo>
                  <a:lnTo>
                    <a:pt x="226073" y="161016"/>
                  </a:lnTo>
                  <a:lnTo>
                    <a:pt x="258602" y="161016"/>
                  </a:lnTo>
                  <a:lnTo>
                    <a:pt x="258602" y="128488"/>
                  </a:lnTo>
                  <a:lnTo>
                    <a:pt x="284624" y="128488"/>
                  </a:lnTo>
                  <a:lnTo>
                    <a:pt x="284624" y="36757"/>
                  </a:lnTo>
                  <a:lnTo>
                    <a:pt x="284624" y="4879"/>
                  </a:lnTo>
                  <a:lnTo>
                    <a:pt x="259252" y="487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48" name="Freeform: Shape 3047">
              <a:extLst>
                <a:ext uri="{FF2B5EF4-FFF2-40B4-BE49-F238E27FC236}">
                  <a16:creationId xmlns:a16="http://schemas.microsoft.com/office/drawing/2014/main" id="{0796E394-AF54-43D8-87FD-292FAC472078}"/>
                </a:ext>
              </a:extLst>
            </p:cNvPr>
            <p:cNvSpPr/>
            <p:nvPr/>
          </p:nvSpPr>
          <p:spPr>
            <a:xfrm>
              <a:off x="11697758" y="6246003"/>
              <a:ext cx="210177" cy="215065"/>
            </a:xfrm>
            <a:custGeom>
              <a:avLst/>
              <a:gdLst>
                <a:gd name="connsiteX0" fmla="*/ 187039 w 279745"/>
                <a:gd name="connsiteY0" fmla="*/ 128488 h 286250"/>
                <a:gd name="connsiteX1" fmla="*/ 154510 w 279745"/>
                <a:gd name="connsiteY1" fmla="*/ 128488 h 286250"/>
                <a:gd name="connsiteX2" fmla="*/ 154510 w 279745"/>
                <a:gd name="connsiteY2" fmla="*/ 161016 h 286250"/>
                <a:gd name="connsiteX3" fmla="*/ 128488 w 279745"/>
                <a:gd name="connsiteY3" fmla="*/ 161016 h 286250"/>
                <a:gd name="connsiteX4" fmla="*/ 128488 w 279745"/>
                <a:gd name="connsiteY4" fmla="*/ 193545 h 286250"/>
                <a:gd name="connsiteX5" fmla="*/ 95959 w 279745"/>
                <a:gd name="connsiteY5" fmla="*/ 193545 h 286250"/>
                <a:gd name="connsiteX6" fmla="*/ 95959 w 279745"/>
                <a:gd name="connsiteY6" fmla="*/ 219567 h 286250"/>
                <a:gd name="connsiteX7" fmla="*/ 63431 w 279745"/>
                <a:gd name="connsiteY7" fmla="*/ 219567 h 286250"/>
                <a:gd name="connsiteX8" fmla="*/ 63431 w 279745"/>
                <a:gd name="connsiteY8" fmla="*/ 252096 h 286250"/>
                <a:gd name="connsiteX9" fmla="*/ 30902 w 279745"/>
                <a:gd name="connsiteY9" fmla="*/ 252096 h 286250"/>
                <a:gd name="connsiteX10" fmla="*/ 30902 w 279745"/>
                <a:gd name="connsiteY10" fmla="*/ 219567 h 286250"/>
                <a:gd name="connsiteX11" fmla="*/ 63431 w 279745"/>
                <a:gd name="connsiteY11" fmla="*/ 219567 h 286250"/>
                <a:gd name="connsiteX12" fmla="*/ 63431 w 279745"/>
                <a:gd name="connsiteY12" fmla="*/ 193545 h 286250"/>
                <a:gd name="connsiteX13" fmla="*/ 95959 w 279745"/>
                <a:gd name="connsiteY13" fmla="*/ 193545 h 286250"/>
                <a:gd name="connsiteX14" fmla="*/ 95959 w 279745"/>
                <a:gd name="connsiteY14" fmla="*/ 161016 h 286250"/>
                <a:gd name="connsiteX15" fmla="*/ 128488 w 279745"/>
                <a:gd name="connsiteY15" fmla="*/ 161016 h 286250"/>
                <a:gd name="connsiteX16" fmla="*/ 128488 w 279745"/>
                <a:gd name="connsiteY16" fmla="*/ 128488 h 286250"/>
                <a:gd name="connsiteX17" fmla="*/ 154510 w 279745"/>
                <a:gd name="connsiteY17" fmla="*/ 128488 h 286250"/>
                <a:gd name="connsiteX18" fmla="*/ 154510 w 279745"/>
                <a:gd name="connsiteY18" fmla="*/ 95959 h 286250"/>
                <a:gd name="connsiteX19" fmla="*/ 187039 w 279745"/>
                <a:gd name="connsiteY19" fmla="*/ 95959 h 286250"/>
                <a:gd name="connsiteX20" fmla="*/ 187039 w 279745"/>
                <a:gd name="connsiteY20" fmla="*/ 4879 h 286250"/>
                <a:gd name="connsiteX21" fmla="*/ 154510 w 279745"/>
                <a:gd name="connsiteY21" fmla="*/ 4879 h 286250"/>
                <a:gd name="connsiteX22" fmla="*/ 154510 w 279745"/>
                <a:gd name="connsiteY22" fmla="*/ 37408 h 286250"/>
                <a:gd name="connsiteX23" fmla="*/ 128488 w 279745"/>
                <a:gd name="connsiteY23" fmla="*/ 37408 h 286250"/>
                <a:gd name="connsiteX24" fmla="*/ 128488 w 279745"/>
                <a:gd name="connsiteY24" fmla="*/ 69936 h 286250"/>
                <a:gd name="connsiteX25" fmla="*/ 95959 w 279745"/>
                <a:gd name="connsiteY25" fmla="*/ 69936 h 286250"/>
                <a:gd name="connsiteX26" fmla="*/ 95959 w 279745"/>
                <a:gd name="connsiteY26" fmla="*/ 95959 h 286250"/>
                <a:gd name="connsiteX27" fmla="*/ 63431 w 279745"/>
                <a:gd name="connsiteY27" fmla="*/ 95959 h 286250"/>
                <a:gd name="connsiteX28" fmla="*/ 63431 w 279745"/>
                <a:gd name="connsiteY28" fmla="*/ 128488 h 286250"/>
                <a:gd name="connsiteX29" fmla="*/ 30902 w 279745"/>
                <a:gd name="connsiteY29" fmla="*/ 128488 h 286250"/>
                <a:gd name="connsiteX30" fmla="*/ 30902 w 279745"/>
                <a:gd name="connsiteY30" fmla="*/ 161016 h 286250"/>
                <a:gd name="connsiteX31" fmla="*/ 4879 w 279745"/>
                <a:gd name="connsiteY31" fmla="*/ 161016 h 286250"/>
                <a:gd name="connsiteX32" fmla="*/ 4879 w 279745"/>
                <a:gd name="connsiteY32" fmla="*/ 252746 h 286250"/>
                <a:gd name="connsiteX33" fmla="*/ 4879 w 279745"/>
                <a:gd name="connsiteY33" fmla="*/ 284624 h 286250"/>
                <a:gd name="connsiteX34" fmla="*/ 36757 w 279745"/>
                <a:gd name="connsiteY34" fmla="*/ 284624 h 286250"/>
                <a:gd name="connsiteX35" fmla="*/ 128488 w 279745"/>
                <a:gd name="connsiteY35" fmla="*/ 284624 h 286250"/>
                <a:gd name="connsiteX36" fmla="*/ 128488 w 279745"/>
                <a:gd name="connsiteY36" fmla="*/ 252096 h 286250"/>
                <a:gd name="connsiteX37" fmla="*/ 154510 w 279745"/>
                <a:gd name="connsiteY37" fmla="*/ 252096 h 286250"/>
                <a:gd name="connsiteX38" fmla="*/ 154510 w 279745"/>
                <a:gd name="connsiteY38" fmla="*/ 219567 h 286250"/>
                <a:gd name="connsiteX39" fmla="*/ 187039 w 279745"/>
                <a:gd name="connsiteY39" fmla="*/ 219567 h 286250"/>
                <a:gd name="connsiteX40" fmla="*/ 187039 w 279745"/>
                <a:gd name="connsiteY40" fmla="*/ 193545 h 286250"/>
                <a:gd name="connsiteX41" fmla="*/ 219567 w 279745"/>
                <a:gd name="connsiteY41" fmla="*/ 193545 h 286250"/>
                <a:gd name="connsiteX42" fmla="*/ 219567 w 279745"/>
                <a:gd name="connsiteY42" fmla="*/ 161016 h 286250"/>
                <a:gd name="connsiteX43" fmla="*/ 252096 w 279745"/>
                <a:gd name="connsiteY43" fmla="*/ 161016 h 286250"/>
                <a:gd name="connsiteX44" fmla="*/ 252096 w 279745"/>
                <a:gd name="connsiteY44" fmla="*/ 128488 h 286250"/>
                <a:gd name="connsiteX45" fmla="*/ 278119 w 279745"/>
                <a:gd name="connsiteY45" fmla="*/ 128488 h 286250"/>
                <a:gd name="connsiteX46" fmla="*/ 278119 w 279745"/>
                <a:gd name="connsiteY46" fmla="*/ 95959 h 286250"/>
                <a:gd name="connsiteX47" fmla="*/ 187039 w 279745"/>
                <a:gd name="connsiteY47" fmla="*/ 95959 h 28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745" h="286250">
                  <a:moveTo>
                    <a:pt x="187039" y="128488"/>
                  </a:moveTo>
                  <a:lnTo>
                    <a:pt x="154510" y="128488"/>
                  </a:lnTo>
                  <a:lnTo>
                    <a:pt x="154510" y="161016"/>
                  </a:lnTo>
                  <a:lnTo>
                    <a:pt x="128488" y="161016"/>
                  </a:lnTo>
                  <a:lnTo>
                    <a:pt x="128488" y="193545"/>
                  </a:lnTo>
                  <a:lnTo>
                    <a:pt x="95959" y="193545"/>
                  </a:lnTo>
                  <a:lnTo>
                    <a:pt x="95959" y="219567"/>
                  </a:lnTo>
                  <a:lnTo>
                    <a:pt x="63431" y="219567"/>
                  </a:lnTo>
                  <a:lnTo>
                    <a:pt x="63431" y="252096"/>
                  </a:lnTo>
                  <a:lnTo>
                    <a:pt x="30902" y="252096"/>
                  </a:lnTo>
                  <a:lnTo>
                    <a:pt x="30902" y="219567"/>
                  </a:lnTo>
                  <a:lnTo>
                    <a:pt x="63431" y="219567"/>
                  </a:lnTo>
                  <a:lnTo>
                    <a:pt x="63431" y="193545"/>
                  </a:lnTo>
                  <a:lnTo>
                    <a:pt x="95959" y="193545"/>
                  </a:lnTo>
                  <a:lnTo>
                    <a:pt x="95959" y="161016"/>
                  </a:lnTo>
                  <a:lnTo>
                    <a:pt x="128488" y="161016"/>
                  </a:lnTo>
                  <a:lnTo>
                    <a:pt x="128488" y="128488"/>
                  </a:lnTo>
                  <a:lnTo>
                    <a:pt x="154510" y="128488"/>
                  </a:lnTo>
                  <a:lnTo>
                    <a:pt x="154510" y="95959"/>
                  </a:lnTo>
                  <a:lnTo>
                    <a:pt x="187039" y="95959"/>
                  </a:lnTo>
                  <a:lnTo>
                    <a:pt x="187039" y="4879"/>
                  </a:lnTo>
                  <a:lnTo>
                    <a:pt x="154510" y="4879"/>
                  </a:lnTo>
                  <a:lnTo>
                    <a:pt x="154510" y="37408"/>
                  </a:lnTo>
                  <a:lnTo>
                    <a:pt x="128488" y="37408"/>
                  </a:lnTo>
                  <a:lnTo>
                    <a:pt x="128488" y="69936"/>
                  </a:lnTo>
                  <a:lnTo>
                    <a:pt x="95959" y="69936"/>
                  </a:lnTo>
                  <a:lnTo>
                    <a:pt x="95959" y="95959"/>
                  </a:lnTo>
                  <a:lnTo>
                    <a:pt x="63431" y="95959"/>
                  </a:lnTo>
                  <a:lnTo>
                    <a:pt x="63431" y="128488"/>
                  </a:lnTo>
                  <a:lnTo>
                    <a:pt x="30902" y="128488"/>
                  </a:lnTo>
                  <a:lnTo>
                    <a:pt x="30902" y="161016"/>
                  </a:lnTo>
                  <a:lnTo>
                    <a:pt x="4879" y="161016"/>
                  </a:lnTo>
                  <a:lnTo>
                    <a:pt x="4879" y="252746"/>
                  </a:lnTo>
                  <a:lnTo>
                    <a:pt x="4879" y="284624"/>
                  </a:lnTo>
                  <a:lnTo>
                    <a:pt x="36757" y="284624"/>
                  </a:lnTo>
                  <a:lnTo>
                    <a:pt x="128488" y="284624"/>
                  </a:lnTo>
                  <a:lnTo>
                    <a:pt x="128488" y="252096"/>
                  </a:lnTo>
                  <a:lnTo>
                    <a:pt x="154510" y="252096"/>
                  </a:lnTo>
                  <a:lnTo>
                    <a:pt x="154510" y="219567"/>
                  </a:lnTo>
                  <a:lnTo>
                    <a:pt x="187039" y="219567"/>
                  </a:lnTo>
                  <a:lnTo>
                    <a:pt x="187039" y="193545"/>
                  </a:lnTo>
                  <a:lnTo>
                    <a:pt x="219567" y="193545"/>
                  </a:lnTo>
                  <a:lnTo>
                    <a:pt x="219567" y="161016"/>
                  </a:lnTo>
                  <a:lnTo>
                    <a:pt x="252096" y="161016"/>
                  </a:lnTo>
                  <a:lnTo>
                    <a:pt x="252096" y="128488"/>
                  </a:lnTo>
                  <a:lnTo>
                    <a:pt x="278119" y="128488"/>
                  </a:lnTo>
                  <a:lnTo>
                    <a:pt x="278119" y="95959"/>
                  </a:lnTo>
                  <a:lnTo>
                    <a:pt x="187039" y="959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49" name="Freeform: Shape 3048">
              <a:extLst>
                <a:ext uri="{FF2B5EF4-FFF2-40B4-BE49-F238E27FC236}">
                  <a16:creationId xmlns:a16="http://schemas.microsoft.com/office/drawing/2014/main" id="{ECAC114D-471F-4F63-8BF9-8E903C148CF1}"/>
                </a:ext>
              </a:extLst>
            </p:cNvPr>
            <p:cNvSpPr/>
            <p:nvPr/>
          </p:nvSpPr>
          <p:spPr>
            <a:xfrm>
              <a:off x="11810178" y="6407301"/>
              <a:ext cx="97757" cy="171074"/>
            </a:xfrm>
            <a:custGeom>
              <a:avLst/>
              <a:gdLst>
                <a:gd name="connsiteX0" fmla="*/ 102465 w 130114"/>
                <a:gd name="connsiteY0" fmla="*/ 37408 h 227699"/>
                <a:gd name="connsiteX1" fmla="*/ 69936 w 130114"/>
                <a:gd name="connsiteY1" fmla="*/ 37408 h 227699"/>
                <a:gd name="connsiteX2" fmla="*/ 69936 w 130114"/>
                <a:gd name="connsiteY2" fmla="*/ 69936 h 227699"/>
                <a:gd name="connsiteX3" fmla="*/ 37408 w 130114"/>
                <a:gd name="connsiteY3" fmla="*/ 69936 h 227699"/>
                <a:gd name="connsiteX4" fmla="*/ 37408 w 130114"/>
                <a:gd name="connsiteY4" fmla="*/ 102465 h 227699"/>
                <a:gd name="connsiteX5" fmla="*/ 4879 w 130114"/>
                <a:gd name="connsiteY5" fmla="*/ 102465 h 227699"/>
                <a:gd name="connsiteX6" fmla="*/ 4879 w 130114"/>
                <a:gd name="connsiteY6" fmla="*/ 128488 h 227699"/>
                <a:gd name="connsiteX7" fmla="*/ 37408 w 130114"/>
                <a:gd name="connsiteY7" fmla="*/ 128488 h 227699"/>
                <a:gd name="connsiteX8" fmla="*/ 37408 w 130114"/>
                <a:gd name="connsiteY8" fmla="*/ 161016 h 227699"/>
                <a:gd name="connsiteX9" fmla="*/ 69936 w 130114"/>
                <a:gd name="connsiteY9" fmla="*/ 161016 h 227699"/>
                <a:gd name="connsiteX10" fmla="*/ 69936 w 130114"/>
                <a:gd name="connsiteY10" fmla="*/ 193545 h 227699"/>
                <a:gd name="connsiteX11" fmla="*/ 102465 w 130114"/>
                <a:gd name="connsiteY11" fmla="*/ 193545 h 227699"/>
                <a:gd name="connsiteX12" fmla="*/ 102465 w 130114"/>
                <a:gd name="connsiteY12" fmla="*/ 226073 h 227699"/>
                <a:gd name="connsiteX13" fmla="*/ 128488 w 130114"/>
                <a:gd name="connsiteY13" fmla="*/ 226073 h 227699"/>
                <a:gd name="connsiteX14" fmla="*/ 128488 w 130114"/>
                <a:gd name="connsiteY14" fmla="*/ 161016 h 227699"/>
                <a:gd name="connsiteX15" fmla="*/ 102465 w 130114"/>
                <a:gd name="connsiteY15" fmla="*/ 161016 h 227699"/>
                <a:gd name="connsiteX16" fmla="*/ 102465 w 130114"/>
                <a:gd name="connsiteY16" fmla="*/ 128488 h 227699"/>
                <a:gd name="connsiteX17" fmla="*/ 69936 w 130114"/>
                <a:gd name="connsiteY17" fmla="*/ 128488 h 227699"/>
                <a:gd name="connsiteX18" fmla="*/ 69936 w 130114"/>
                <a:gd name="connsiteY18" fmla="*/ 102465 h 227699"/>
                <a:gd name="connsiteX19" fmla="*/ 102465 w 130114"/>
                <a:gd name="connsiteY19" fmla="*/ 102465 h 227699"/>
                <a:gd name="connsiteX20" fmla="*/ 102465 w 130114"/>
                <a:gd name="connsiteY20" fmla="*/ 69936 h 227699"/>
                <a:gd name="connsiteX21" fmla="*/ 128488 w 130114"/>
                <a:gd name="connsiteY21" fmla="*/ 69936 h 227699"/>
                <a:gd name="connsiteX22" fmla="*/ 128488 w 130114"/>
                <a:gd name="connsiteY22" fmla="*/ 4879 h 227699"/>
                <a:gd name="connsiteX23" fmla="*/ 102465 w 130114"/>
                <a:gd name="connsiteY23" fmla="*/ 4879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0114" h="227699">
                  <a:moveTo>
                    <a:pt x="102465" y="37408"/>
                  </a:moveTo>
                  <a:lnTo>
                    <a:pt x="69936" y="37408"/>
                  </a:lnTo>
                  <a:lnTo>
                    <a:pt x="69936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4879" y="102465"/>
                  </a:lnTo>
                  <a:lnTo>
                    <a:pt x="4879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69936" y="161016"/>
                  </a:lnTo>
                  <a:lnTo>
                    <a:pt x="69936" y="193545"/>
                  </a:lnTo>
                  <a:lnTo>
                    <a:pt x="102465" y="193545"/>
                  </a:lnTo>
                  <a:lnTo>
                    <a:pt x="102465" y="226073"/>
                  </a:lnTo>
                  <a:lnTo>
                    <a:pt x="128488" y="226073"/>
                  </a:lnTo>
                  <a:lnTo>
                    <a:pt x="128488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69936" y="128488"/>
                  </a:lnTo>
                  <a:lnTo>
                    <a:pt x="69936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128488" y="69936"/>
                  </a:lnTo>
                  <a:lnTo>
                    <a:pt x="128488" y="4879"/>
                  </a:lnTo>
                  <a:lnTo>
                    <a:pt x="102465" y="487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50" name="Freeform: Shape 3049">
              <a:extLst>
                <a:ext uri="{FF2B5EF4-FFF2-40B4-BE49-F238E27FC236}">
                  <a16:creationId xmlns:a16="http://schemas.microsoft.com/office/drawing/2014/main" id="{CD286768-FE3B-4EDA-B84E-BE4359AFFC6C}"/>
                </a:ext>
              </a:extLst>
            </p:cNvPr>
            <p:cNvSpPr/>
            <p:nvPr/>
          </p:nvSpPr>
          <p:spPr>
            <a:xfrm>
              <a:off x="11414264" y="6407301"/>
              <a:ext cx="102645" cy="171074"/>
            </a:xfrm>
            <a:custGeom>
              <a:avLst/>
              <a:gdLst>
                <a:gd name="connsiteX0" fmla="*/ 37408 w 136619"/>
                <a:gd name="connsiteY0" fmla="*/ 193545 h 227699"/>
                <a:gd name="connsiteX1" fmla="*/ 69936 w 136619"/>
                <a:gd name="connsiteY1" fmla="*/ 193545 h 227699"/>
                <a:gd name="connsiteX2" fmla="*/ 69936 w 136619"/>
                <a:gd name="connsiteY2" fmla="*/ 161016 h 227699"/>
                <a:gd name="connsiteX3" fmla="*/ 102465 w 136619"/>
                <a:gd name="connsiteY3" fmla="*/ 161016 h 227699"/>
                <a:gd name="connsiteX4" fmla="*/ 102465 w 136619"/>
                <a:gd name="connsiteY4" fmla="*/ 128488 h 227699"/>
                <a:gd name="connsiteX5" fmla="*/ 134993 w 136619"/>
                <a:gd name="connsiteY5" fmla="*/ 128488 h 227699"/>
                <a:gd name="connsiteX6" fmla="*/ 134993 w 136619"/>
                <a:gd name="connsiteY6" fmla="*/ 102465 h 227699"/>
                <a:gd name="connsiteX7" fmla="*/ 102465 w 136619"/>
                <a:gd name="connsiteY7" fmla="*/ 102465 h 227699"/>
                <a:gd name="connsiteX8" fmla="*/ 102465 w 136619"/>
                <a:gd name="connsiteY8" fmla="*/ 69936 h 227699"/>
                <a:gd name="connsiteX9" fmla="*/ 69936 w 136619"/>
                <a:gd name="connsiteY9" fmla="*/ 69936 h 227699"/>
                <a:gd name="connsiteX10" fmla="*/ 69936 w 136619"/>
                <a:gd name="connsiteY10" fmla="*/ 37408 h 227699"/>
                <a:gd name="connsiteX11" fmla="*/ 37408 w 136619"/>
                <a:gd name="connsiteY11" fmla="*/ 37408 h 227699"/>
                <a:gd name="connsiteX12" fmla="*/ 37408 w 136619"/>
                <a:gd name="connsiteY12" fmla="*/ 4879 h 227699"/>
                <a:gd name="connsiteX13" fmla="*/ 4879 w 136619"/>
                <a:gd name="connsiteY13" fmla="*/ 4879 h 227699"/>
                <a:gd name="connsiteX14" fmla="*/ 4879 w 136619"/>
                <a:gd name="connsiteY14" fmla="*/ 69936 h 227699"/>
                <a:gd name="connsiteX15" fmla="*/ 37408 w 136619"/>
                <a:gd name="connsiteY15" fmla="*/ 69936 h 227699"/>
                <a:gd name="connsiteX16" fmla="*/ 37408 w 136619"/>
                <a:gd name="connsiteY16" fmla="*/ 102465 h 227699"/>
                <a:gd name="connsiteX17" fmla="*/ 69936 w 136619"/>
                <a:gd name="connsiteY17" fmla="*/ 102465 h 227699"/>
                <a:gd name="connsiteX18" fmla="*/ 69936 w 136619"/>
                <a:gd name="connsiteY18" fmla="*/ 128488 h 227699"/>
                <a:gd name="connsiteX19" fmla="*/ 37408 w 136619"/>
                <a:gd name="connsiteY19" fmla="*/ 128488 h 227699"/>
                <a:gd name="connsiteX20" fmla="*/ 37408 w 136619"/>
                <a:gd name="connsiteY20" fmla="*/ 161016 h 227699"/>
                <a:gd name="connsiteX21" fmla="*/ 4879 w 136619"/>
                <a:gd name="connsiteY21" fmla="*/ 161016 h 227699"/>
                <a:gd name="connsiteX22" fmla="*/ 4879 w 136619"/>
                <a:gd name="connsiteY22" fmla="*/ 226073 h 227699"/>
                <a:gd name="connsiteX23" fmla="*/ 37408 w 136619"/>
                <a:gd name="connsiteY23" fmla="*/ 226073 h 2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619" h="227699">
                  <a:moveTo>
                    <a:pt x="37408" y="193545"/>
                  </a:moveTo>
                  <a:lnTo>
                    <a:pt x="69936" y="193545"/>
                  </a:lnTo>
                  <a:lnTo>
                    <a:pt x="69936" y="161016"/>
                  </a:lnTo>
                  <a:lnTo>
                    <a:pt x="102465" y="161016"/>
                  </a:lnTo>
                  <a:lnTo>
                    <a:pt x="102465" y="128488"/>
                  </a:lnTo>
                  <a:lnTo>
                    <a:pt x="134993" y="128488"/>
                  </a:lnTo>
                  <a:lnTo>
                    <a:pt x="134993" y="102465"/>
                  </a:lnTo>
                  <a:lnTo>
                    <a:pt x="102465" y="102465"/>
                  </a:lnTo>
                  <a:lnTo>
                    <a:pt x="102465" y="69936"/>
                  </a:lnTo>
                  <a:lnTo>
                    <a:pt x="69936" y="69936"/>
                  </a:lnTo>
                  <a:lnTo>
                    <a:pt x="69936" y="37408"/>
                  </a:lnTo>
                  <a:lnTo>
                    <a:pt x="37408" y="37408"/>
                  </a:lnTo>
                  <a:lnTo>
                    <a:pt x="37408" y="4879"/>
                  </a:lnTo>
                  <a:lnTo>
                    <a:pt x="4879" y="4879"/>
                  </a:lnTo>
                  <a:lnTo>
                    <a:pt x="4879" y="69936"/>
                  </a:lnTo>
                  <a:lnTo>
                    <a:pt x="37408" y="69936"/>
                  </a:lnTo>
                  <a:lnTo>
                    <a:pt x="37408" y="102465"/>
                  </a:lnTo>
                  <a:lnTo>
                    <a:pt x="69936" y="102465"/>
                  </a:lnTo>
                  <a:lnTo>
                    <a:pt x="69936" y="128488"/>
                  </a:lnTo>
                  <a:lnTo>
                    <a:pt x="37408" y="128488"/>
                  </a:lnTo>
                  <a:lnTo>
                    <a:pt x="37408" y="161016"/>
                  </a:lnTo>
                  <a:lnTo>
                    <a:pt x="4879" y="161016"/>
                  </a:lnTo>
                  <a:lnTo>
                    <a:pt x="4879" y="226073"/>
                  </a:lnTo>
                  <a:lnTo>
                    <a:pt x="37408" y="22607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51" name="Freeform: Shape 3050">
              <a:extLst>
                <a:ext uri="{FF2B5EF4-FFF2-40B4-BE49-F238E27FC236}">
                  <a16:creationId xmlns:a16="http://schemas.microsoft.com/office/drawing/2014/main" id="{1BA89A5A-4EB0-4E02-8C78-B2CDDBAB5C72}"/>
                </a:ext>
              </a:extLst>
            </p:cNvPr>
            <p:cNvSpPr/>
            <p:nvPr/>
          </p:nvSpPr>
          <p:spPr>
            <a:xfrm>
              <a:off x="11604889" y="6246003"/>
              <a:ext cx="117308" cy="73318"/>
            </a:xfrm>
            <a:custGeom>
              <a:avLst/>
              <a:gdLst>
                <a:gd name="connsiteX0" fmla="*/ 30902 w 156136"/>
                <a:gd name="connsiteY0" fmla="*/ 69936 h 97585"/>
                <a:gd name="connsiteX1" fmla="*/ 63431 w 156136"/>
                <a:gd name="connsiteY1" fmla="*/ 69936 h 97585"/>
                <a:gd name="connsiteX2" fmla="*/ 63431 w 156136"/>
                <a:gd name="connsiteY2" fmla="*/ 95959 h 97585"/>
                <a:gd name="connsiteX3" fmla="*/ 95959 w 156136"/>
                <a:gd name="connsiteY3" fmla="*/ 95959 h 97585"/>
                <a:gd name="connsiteX4" fmla="*/ 95959 w 156136"/>
                <a:gd name="connsiteY4" fmla="*/ 69936 h 97585"/>
                <a:gd name="connsiteX5" fmla="*/ 128488 w 156136"/>
                <a:gd name="connsiteY5" fmla="*/ 69936 h 97585"/>
                <a:gd name="connsiteX6" fmla="*/ 128488 w 156136"/>
                <a:gd name="connsiteY6" fmla="*/ 37408 h 97585"/>
                <a:gd name="connsiteX7" fmla="*/ 154510 w 156136"/>
                <a:gd name="connsiteY7" fmla="*/ 37408 h 97585"/>
                <a:gd name="connsiteX8" fmla="*/ 154510 w 156136"/>
                <a:gd name="connsiteY8" fmla="*/ 4879 h 97585"/>
                <a:gd name="connsiteX9" fmla="*/ 95959 w 156136"/>
                <a:gd name="connsiteY9" fmla="*/ 4879 h 97585"/>
                <a:gd name="connsiteX10" fmla="*/ 95959 w 156136"/>
                <a:gd name="connsiteY10" fmla="*/ 37408 h 97585"/>
                <a:gd name="connsiteX11" fmla="*/ 63431 w 156136"/>
                <a:gd name="connsiteY11" fmla="*/ 37408 h 97585"/>
                <a:gd name="connsiteX12" fmla="*/ 63431 w 156136"/>
                <a:gd name="connsiteY12" fmla="*/ 4879 h 97585"/>
                <a:gd name="connsiteX13" fmla="*/ 4879 w 156136"/>
                <a:gd name="connsiteY13" fmla="*/ 4879 h 97585"/>
                <a:gd name="connsiteX14" fmla="*/ 4879 w 156136"/>
                <a:gd name="connsiteY14" fmla="*/ 37408 h 97585"/>
                <a:gd name="connsiteX15" fmla="*/ 30902 w 156136"/>
                <a:gd name="connsiteY15" fmla="*/ 37408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30902" y="69936"/>
                  </a:moveTo>
                  <a:lnTo>
                    <a:pt x="63431" y="69936"/>
                  </a:lnTo>
                  <a:lnTo>
                    <a:pt x="63431" y="95959"/>
                  </a:lnTo>
                  <a:lnTo>
                    <a:pt x="95959" y="95959"/>
                  </a:lnTo>
                  <a:lnTo>
                    <a:pt x="95959" y="69936"/>
                  </a:lnTo>
                  <a:lnTo>
                    <a:pt x="128488" y="69936"/>
                  </a:lnTo>
                  <a:lnTo>
                    <a:pt x="128488" y="37408"/>
                  </a:lnTo>
                  <a:lnTo>
                    <a:pt x="154510" y="37408"/>
                  </a:lnTo>
                  <a:lnTo>
                    <a:pt x="154510" y="4879"/>
                  </a:lnTo>
                  <a:lnTo>
                    <a:pt x="95959" y="4879"/>
                  </a:lnTo>
                  <a:lnTo>
                    <a:pt x="95959" y="37408"/>
                  </a:lnTo>
                  <a:lnTo>
                    <a:pt x="63431" y="37408"/>
                  </a:lnTo>
                  <a:lnTo>
                    <a:pt x="63431" y="4879"/>
                  </a:lnTo>
                  <a:lnTo>
                    <a:pt x="4879" y="4879"/>
                  </a:lnTo>
                  <a:lnTo>
                    <a:pt x="4879" y="37408"/>
                  </a:lnTo>
                  <a:lnTo>
                    <a:pt x="30902" y="374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52" name="Freeform: Shape 3051">
              <a:extLst>
                <a:ext uri="{FF2B5EF4-FFF2-40B4-BE49-F238E27FC236}">
                  <a16:creationId xmlns:a16="http://schemas.microsoft.com/office/drawing/2014/main" id="{FC5A1298-33B1-42B5-860F-7C0AC00BE390}"/>
                </a:ext>
              </a:extLst>
            </p:cNvPr>
            <p:cNvSpPr/>
            <p:nvPr/>
          </p:nvSpPr>
          <p:spPr>
            <a:xfrm>
              <a:off x="11604889" y="6666356"/>
              <a:ext cx="117308" cy="73318"/>
            </a:xfrm>
            <a:custGeom>
              <a:avLst/>
              <a:gdLst>
                <a:gd name="connsiteX0" fmla="*/ 128488 w 156136"/>
                <a:gd name="connsiteY0" fmla="*/ 30902 h 97585"/>
                <a:gd name="connsiteX1" fmla="*/ 95959 w 156136"/>
                <a:gd name="connsiteY1" fmla="*/ 30902 h 97585"/>
                <a:gd name="connsiteX2" fmla="*/ 95959 w 156136"/>
                <a:gd name="connsiteY2" fmla="*/ 4879 h 97585"/>
                <a:gd name="connsiteX3" fmla="*/ 63431 w 156136"/>
                <a:gd name="connsiteY3" fmla="*/ 4879 h 97585"/>
                <a:gd name="connsiteX4" fmla="*/ 63431 w 156136"/>
                <a:gd name="connsiteY4" fmla="*/ 30902 h 97585"/>
                <a:gd name="connsiteX5" fmla="*/ 30902 w 156136"/>
                <a:gd name="connsiteY5" fmla="*/ 30902 h 97585"/>
                <a:gd name="connsiteX6" fmla="*/ 30902 w 156136"/>
                <a:gd name="connsiteY6" fmla="*/ 63431 h 97585"/>
                <a:gd name="connsiteX7" fmla="*/ 4879 w 156136"/>
                <a:gd name="connsiteY7" fmla="*/ 63431 h 97585"/>
                <a:gd name="connsiteX8" fmla="*/ 4879 w 156136"/>
                <a:gd name="connsiteY8" fmla="*/ 95959 h 97585"/>
                <a:gd name="connsiteX9" fmla="*/ 63431 w 156136"/>
                <a:gd name="connsiteY9" fmla="*/ 95959 h 97585"/>
                <a:gd name="connsiteX10" fmla="*/ 63431 w 156136"/>
                <a:gd name="connsiteY10" fmla="*/ 63431 h 97585"/>
                <a:gd name="connsiteX11" fmla="*/ 95959 w 156136"/>
                <a:gd name="connsiteY11" fmla="*/ 63431 h 97585"/>
                <a:gd name="connsiteX12" fmla="*/ 95959 w 156136"/>
                <a:gd name="connsiteY12" fmla="*/ 95959 h 97585"/>
                <a:gd name="connsiteX13" fmla="*/ 154510 w 156136"/>
                <a:gd name="connsiteY13" fmla="*/ 95959 h 97585"/>
                <a:gd name="connsiteX14" fmla="*/ 154510 w 156136"/>
                <a:gd name="connsiteY14" fmla="*/ 63431 h 97585"/>
                <a:gd name="connsiteX15" fmla="*/ 128488 w 156136"/>
                <a:gd name="connsiteY15" fmla="*/ 63431 h 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136" h="97585">
                  <a:moveTo>
                    <a:pt x="128488" y="30902"/>
                  </a:moveTo>
                  <a:lnTo>
                    <a:pt x="95959" y="30902"/>
                  </a:lnTo>
                  <a:lnTo>
                    <a:pt x="95959" y="4879"/>
                  </a:lnTo>
                  <a:lnTo>
                    <a:pt x="63431" y="4879"/>
                  </a:lnTo>
                  <a:lnTo>
                    <a:pt x="63431" y="30902"/>
                  </a:lnTo>
                  <a:lnTo>
                    <a:pt x="30902" y="30902"/>
                  </a:lnTo>
                  <a:lnTo>
                    <a:pt x="30902" y="63431"/>
                  </a:lnTo>
                  <a:lnTo>
                    <a:pt x="4879" y="63431"/>
                  </a:lnTo>
                  <a:lnTo>
                    <a:pt x="4879" y="95959"/>
                  </a:lnTo>
                  <a:lnTo>
                    <a:pt x="63431" y="95959"/>
                  </a:lnTo>
                  <a:lnTo>
                    <a:pt x="63431" y="63431"/>
                  </a:lnTo>
                  <a:lnTo>
                    <a:pt x="95959" y="63431"/>
                  </a:lnTo>
                  <a:lnTo>
                    <a:pt x="95959" y="95959"/>
                  </a:lnTo>
                  <a:lnTo>
                    <a:pt x="154510" y="95959"/>
                  </a:lnTo>
                  <a:lnTo>
                    <a:pt x="154510" y="63431"/>
                  </a:lnTo>
                  <a:lnTo>
                    <a:pt x="128488" y="634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53" name="Freeform: Shape 3052">
              <a:extLst>
                <a:ext uri="{FF2B5EF4-FFF2-40B4-BE49-F238E27FC236}">
                  <a16:creationId xmlns:a16="http://schemas.microsoft.com/office/drawing/2014/main" id="{FD29E833-3B89-4A87-973E-BC0711240CA2}"/>
                </a:ext>
              </a:extLst>
            </p:cNvPr>
            <p:cNvSpPr/>
            <p:nvPr/>
          </p:nvSpPr>
          <p:spPr>
            <a:xfrm>
              <a:off x="11883495" y="6710346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54" name="Freeform: Shape 3053">
              <a:extLst>
                <a:ext uri="{FF2B5EF4-FFF2-40B4-BE49-F238E27FC236}">
                  <a16:creationId xmlns:a16="http://schemas.microsoft.com/office/drawing/2014/main" id="{36D0DEE3-84E7-4297-BE73-40FE8E053783}"/>
                </a:ext>
              </a:extLst>
            </p:cNvPr>
            <p:cNvSpPr/>
            <p:nvPr/>
          </p:nvSpPr>
          <p:spPr>
            <a:xfrm>
              <a:off x="11414264" y="6710346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55" name="Freeform: Shape 3054">
              <a:extLst>
                <a:ext uri="{FF2B5EF4-FFF2-40B4-BE49-F238E27FC236}">
                  <a16:creationId xmlns:a16="http://schemas.microsoft.com/office/drawing/2014/main" id="{75F01BAB-CBD3-4FE6-AB54-989DC3B04B96}"/>
                </a:ext>
              </a:extLst>
            </p:cNvPr>
            <p:cNvSpPr/>
            <p:nvPr/>
          </p:nvSpPr>
          <p:spPr>
            <a:xfrm>
              <a:off x="11414264" y="6246003"/>
              <a:ext cx="29327" cy="29327"/>
            </a:xfrm>
            <a:custGeom>
              <a:avLst/>
              <a:gdLst>
                <a:gd name="connsiteX0" fmla="*/ 4879 w 39034"/>
                <a:gd name="connsiteY0" fmla="*/ 4879 h 39034"/>
                <a:gd name="connsiteX1" fmla="*/ 37408 w 39034"/>
                <a:gd name="connsiteY1" fmla="*/ 4879 h 39034"/>
                <a:gd name="connsiteX2" fmla="*/ 37408 w 39034"/>
                <a:gd name="connsiteY2" fmla="*/ 37408 h 39034"/>
                <a:gd name="connsiteX3" fmla="*/ 4879 w 39034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34" h="39034">
                  <a:moveTo>
                    <a:pt x="4879" y="4879"/>
                  </a:moveTo>
                  <a:lnTo>
                    <a:pt x="37408" y="4879"/>
                  </a:lnTo>
                  <a:lnTo>
                    <a:pt x="37408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3056" name="Freeform: Shape 3055">
              <a:extLst>
                <a:ext uri="{FF2B5EF4-FFF2-40B4-BE49-F238E27FC236}">
                  <a16:creationId xmlns:a16="http://schemas.microsoft.com/office/drawing/2014/main" id="{C099ECC5-45AB-42DF-B327-4A7B8604F4A1}"/>
                </a:ext>
              </a:extLst>
            </p:cNvPr>
            <p:cNvSpPr/>
            <p:nvPr/>
          </p:nvSpPr>
          <p:spPr>
            <a:xfrm>
              <a:off x="11883495" y="6246003"/>
              <a:ext cx="24440" cy="29327"/>
            </a:xfrm>
            <a:custGeom>
              <a:avLst/>
              <a:gdLst>
                <a:gd name="connsiteX0" fmla="*/ 4879 w 32528"/>
                <a:gd name="connsiteY0" fmla="*/ 4879 h 39034"/>
                <a:gd name="connsiteX1" fmla="*/ 30902 w 32528"/>
                <a:gd name="connsiteY1" fmla="*/ 4879 h 39034"/>
                <a:gd name="connsiteX2" fmla="*/ 30902 w 32528"/>
                <a:gd name="connsiteY2" fmla="*/ 37408 h 39034"/>
                <a:gd name="connsiteX3" fmla="*/ 4879 w 32528"/>
                <a:gd name="connsiteY3" fmla="*/ 37408 h 3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39034">
                  <a:moveTo>
                    <a:pt x="4879" y="4879"/>
                  </a:moveTo>
                  <a:lnTo>
                    <a:pt x="30902" y="4879"/>
                  </a:lnTo>
                  <a:lnTo>
                    <a:pt x="30902" y="37408"/>
                  </a:lnTo>
                  <a:lnTo>
                    <a:pt x="4879" y="374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005299-040D-4757-9637-32AF22E925D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04000" y="359999"/>
            <a:ext cx="11268000" cy="43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E6D48-9D4D-4738-BE75-720EC430718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04000" y="1152000"/>
            <a:ext cx="11268000" cy="4972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A50AB-AA60-47C8-A3D7-EAC351DAAED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504000" y="6514239"/>
            <a:ext cx="6336000" cy="17011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 i="1">
                <a:solidFill>
                  <a:schemeClr val="tx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12731-6043-4294-9818-37AE7696D20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73200" y="6314825"/>
            <a:ext cx="360000" cy="360000"/>
          </a:xfrm>
          <a:prstGeom prst="plus">
            <a:avLst>
              <a:gd name="adj" fmla="val 8464"/>
            </a:avLst>
          </a:prstGeom>
          <a:solidFill>
            <a:schemeClr val="accent1">
              <a:lumMod val="7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26699011-AD31-4C1E-9097-A1CA72DD0DA4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5427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4" r:id="rId4"/>
    <p:sldLayoutId id="2147483661" r:id="rId5"/>
    <p:sldLayoutId id="2147483662" r:id="rId6"/>
    <p:sldLayoutId id="2147483663" r:id="rId7"/>
    <p:sldLayoutId id="2147483665" r:id="rId8"/>
    <p:sldLayoutId id="2147483669" r:id="rId9"/>
    <p:sldLayoutId id="2147483666" r:id="rId10"/>
    <p:sldLayoutId id="2147483667" r:id="rId11"/>
    <p:sldLayoutId id="2147483668" r:id="rId12"/>
    <p:sldLayoutId id="2147483649" r:id="rId13"/>
    <p:sldLayoutId id="2147483651" r:id="rId14"/>
    <p:sldLayoutId id="2147483650" r:id="rId15"/>
    <p:sldLayoutId id="2147483652" r:id="rId16"/>
    <p:sldLayoutId id="2147483653" r:id="rId17"/>
    <p:sldLayoutId id="2147483654" r:id="rId18"/>
    <p:sldLayoutId id="2147483655" r:id="rId19"/>
    <p:sldLayoutId id="2147483656" r:id="rId20"/>
    <p:sldLayoutId id="2147483657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50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A9259F-4E3B-4961-AFF6-9ABE7573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43" y="235308"/>
            <a:ext cx="11268000" cy="432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Manalapan Recreation Holiday Drive-Thru!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  <a:latin typeface="Lucida Calligraphy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2473" y="1144766"/>
            <a:ext cx="3416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/>
          </a:p>
          <a:p>
            <a:pPr algn="ctr"/>
            <a:r>
              <a:rPr lang="en-US" b="1" i="1" dirty="0">
                <a:solidFill>
                  <a:schemeClr val="accent1"/>
                </a:solidFill>
              </a:rPr>
              <a:t>FM radio station will be provided upon </a:t>
            </a:r>
            <a:r>
              <a:rPr lang="en-US" b="1" i="1" dirty="0" smtClean="0">
                <a:solidFill>
                  <a:schemeClr val="accent1"/>
                </a:solidFill>
              </a:rPr>
              <a:t>arrival so </a:t>
            </a:r>
            <a:r>
              <a:rPr lang="en-US" b="1" i="1" dirty="0">
                <a:solidFill>
                  <a:schemeClr val="accent1"/>
                </a:solidFill>
              </a:rPr>
              <a:t>you can listen to Holiday music as you enjoy the view</a:t>
            </a:r>
            <a:r>
              <a:rPr lang="en-US" b="1" i="1" dirty="0" smtClean="0">
                <a:solidFill>
                  <a:schemeClr val="accent1"/>
                </a:solidFill>
              </a:rPr>
              <a:t>.</a:t>
            </a:r>
          </a:p>
          <a:p>
            <a:pPr algn="ctr"/>
            <a:endParaRPr lang="en-US" i="1" dirty="0"/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Wishing you a Safe, Healthy and Happy Holiday Season</a:t>
            </a:r>
            <a:r>
              <a:rPr lang="en-US" b="1" i="1" dirty="0" smtClean="0">
                <a:solidFill>
                  <a:srgbClr val="FF0000"/>
                </a:solidFill>
              </a:rPr>
              <a:t>!!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3471" y="1369769"/>
            <a:ext cx="3272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accent1"/>
                </a:solidFill>
              </a:rPr>
              <a:t>Friday, Saturday and Sunday</a:t>
            </a:r>
          </a:p>
          <a:p>
            <a:pPr algn="ctr"/>
            <a:r>
              <a:rPr lang="en-US" b="1" i="1" dirty="0">
                <a:solidFill>
                  <a:schemeClr val="accent1"/>
                </a:solidFill>
              </a:rPr>
              <a:t>December </a:t>
            </a:r>
            <a:r>
              <a:rPr lang="en-US" b="1" i="1" dirty="0" smtClean="0">
                <a:solidFill>
                  <a:schemeClr val="accent1"/>
                </a:solidFill>
              </a:rPr>
              <a:t>17, 18 </a:t>
            </a:r>
            <a:r>
              <a:rPr lang="en-US" b="1" i="1" dirty="0">
                <a:solidFill>
                  <a:schemeClr val="accent1"/>
                </a:solidFill>
              </a:rPr>
              <a:t>&amp; </a:t>
            </a:r>
            <a:r>
              <a:rPr lang="en-US" b="1" i="1" dirty="0" smtClean="0">
                <a:solidFill>
                  <a:schemeClr val="accent1"/>
                </a:solidFill>
              </a:rPr>
              <a:t>19</a:t>
            </a:r>
            <a:endParaRPr lang="en-US" b="1" i="1" dirty="0">
              <a:solidFill>
                <a:schemeClr val="accent1"/>
              </a:solidFill>
            </a:endParaRPr>
          </a:p>
          <a:p>
            <a:pPr algn="ctr"/>
            <a:r>
              <a:rPr lang="en-US" b="1" i="1" dirty="0">
                <a:solidFill>
                  <a:schemeClr val="accent1"/>
                </a:solidFill>
              </a:rPr>
              <a:t>5</a:t>
            </a:r>
            <a:r>
              <a:rPr lang="en-US" b="1" i="1" dirty="0" smtClean="0">
                <a:solidFill>
                  <a:schemeClr val="accent1"/>
                </a:solidFill>
              </a:rPr>
              <a:t>:00—7:00 </a:t>
            </a:r>
            <a:r>
              <a:rPr lang="en-US" b="1" i="1" dirty="0">
                <a:solidFill>
                  <a:schemeClr val="accent1"/>
                </a:solidFill>
              </a:rPr>
              <a:t>p.m.</a:t>
            </a:r>
          </a:p>
          <a:p>
            <a:pPr algn="ctr"/>
            <a:endParaRPr lang="en-US" i="1" dirty="0" smtClean="0"/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>
                <a:solidFill>
                  <a:srgbClr val="FF0000"/>
                </a:solidFill>
              </a:rPr>
              <a:t>Last car accepted at 6:55 p.m. each night</a:t>
            </a:r>
            <a:r>
              <a:rPr lang="en-US" b="1" i="1" dirty="0" smtClean="0">
                <a:solidFill>
                  <a:srgbClr val="FF0000"/>
                </a:solidFill>
              </a:rPr>
              <a:t>.)</a:t>
            </a:r>
          </a:p>
          <a:p>
            <a:pPr algn="ctr"/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Drive-thru begins at the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entrance to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the Dreyer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Tract within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the Manalapan Recreation Center</a:t>
            </a:r>
          </a:p>
          <a:p>
            <a:pPr algn="ctr"/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(enter through the main entrance on Rt.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522; exit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through the west lot).</a:t>
            </a:r>
          </a:p>
          <a:p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An Old Time Christmas® | Silver Dollar City Attra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6" y="1936865"/>
            <a:ext cx="1421477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QGGsABA2eqbu_oMRq46Y1Uh6Gs1jtaPnatmHTZUJaLmsRhghl6e1c0fv0vnA&amp;usqp=C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542" y="1918480"/>
            <a:ext cx="1379913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139" y="4247802"/>
            <a:ext cx="806334" cy="12967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3297" y="5765349"/>
            <a:ext cx="1009524" cy="10095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7768" y="3655483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6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80A4"/>
      </a:accent1>
      <a:accent2>
        <a:srgbClr val="BF0A30"/>
      </a:accent2>
      <a:accent3>
        <a:srgbClr val="769B3F"/>
      </a:accent3>
      <a:accent4>
        <a:srgbClr val="004667"/>
      </a:accent4>
      <a:accent5>
        <a:srgbClr val="70061D"/>
      </a:accent5>
      <a:accent6>
        <a:srgbClr val="075D2E"/>
      </a:accent6>
      <a:hlink>
        <a:srgbClr val="003471"/>
      </a:hlink>
      <a:folHlink>
        <a:srgbClr val="003471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78135389_Holiday photo album_RVA_v4" id="{08F36672-7D77-47DF-9659-232FFA07EF0B}" vid="{4A53F623-942F-44EA-B060-36280D381C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8F74D6-6264-48A2-A62F-01B0D59452E4}">
  <ds:schemaRefs>
    <ds:schemaRef ds:uri="http://purl.org/dc/terms/"/>
    <ds:schemaRef ds:uri="http://schemas.microsoft.com/office/infopath/2007/PartnerControls"/>
    <ds:schemaRef ds:uri="71af3243-3dd4-4a8d-8c0d-dd76da1f02a5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16c05727-aa75-4e4a-9b5f-8a80a116589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A11C44-9984-473A-B0CC-5A8B77E813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A35CF5-283C-4464-85EF-1198C78253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Holiday photo album</Template>
  <TotalTime>0</TotalTime>
  <Words>93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 Sans MT</vt:lpstr>
      <vt:lpstr>Lucida Calligraphy</vt:lpstr>
      <vt:lpstr>Times New Roman</vt:lpstr>
      <vt:lpstr>Office Theme</vt:lpstr>
      <vt:lpstr>Manalapan Recreation Holiday Drive-Thru!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2020-12-01T19:09:48Z</dcterms:created>
  <dcterms:modified xsi:type="dcterms:W3CDTF">2021-11-30T19:24:28Z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