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E26"/>
    <a:srgbClr val="C8802B"/>
    <a:srgbClr val="31181B"/>
    <a:srgbClr val="FFB501"/>
    <a:srgbClr val="E86C17"/>
    <a:srgbClr val="B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16DA210-FB5B-4158-B5E0-FEB733F419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84" autoAdjust="0"/>
  </p:normalViewPr>
  <p:slideViewPr>
    <p:cSldViewPr snapToGrid="0">
      <p:cViewPr varScale="1">
        <p:scale>
          <a:sx n="113" d="100"/>
          <a:sy n="113" d="100"/>
        </p:scale>
        <p:origin x="8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832570-D154-4612-9881-8498439821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5B776-90E7-41C6-8186-CF0A76973C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1611B-31D3-496A-820D-FF49EC9E4714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7D17-6E10-4788-B77F-AFDFE47640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9D065-AB34-48DF-AFB7-F4C6E944A9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3B6A0-9AD8-40C4-821D-D625A6D46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31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F1F5-9B7E-4B06-A83E-C17A7A8546AC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C445-1181-4631-964C-4D0584CE199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846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x 2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D90576-5DFD-48B0-9EB5-D54B0725B051}"/>
              </a:ext>
            </a:extLst>
          </p:cNvPr>
          <p:cNvSpPr/>
          <p:nvPr userDrawn="1"/>
        </p:nvSpPr>
        <p:spPr>
          <a:xfrm>
            <a:off x="284925" y="5842958"/>
            <a:ext cx="387935" cy="290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0" name="Picture 19" descr="Moon behind a eerie tree">
            <a:extLst>
              <a:ext uri="{FF2B5EF4-FFF2-40B4-BE49-F238E27FC236}">
                <a16:creationId xmlns:a16="http://schemas.microsoft.com/office/drawing/2014/main" id="{39621C4B-23FC-42BF-8B24-4EE5F16424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657" y="1516100"/>
            <a:ext cx="4102344" cy="5341900"/>
          </a:xfrm>
          <a:prstGeom prst="rect">
            <a:avLst/>
          </a:prstGeom>
        </p:spPr>
      </p:pic>
      <p:pic>
        <p:nvPicPr>
          <p:cNvPr id="12" name="Picture 11" descr="Flying bats with red eyes">
            <a:extLst>
              <a:ext uri="{FF2B5EF4-FFF2-40B4-BE49-F238E27FC236}">
                <a16:creationId xmlns:a16="http://schemas.microsoft.com/office/drawing/2014/main" id="{8517562A-CDE8-438A-8E9C-A2DB16FB69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86" y="1863359"/>
            <a:ext cx="4633362" cy="342624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2" name="Picture Placeholder 101" descr="Image Placeholder">
            <a:extLst>
              <a:ext uri="{FF2B5EF4-FFF2-40B4-BE49-F238E27FC236}">
                <a16:creationId xmlns:a16="http://schemas.microsoft.com/office/drawing/2014/main" id="{762D3536-6B39-408E-B7E9-954A8D06DE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2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281703 w 2376000"/>
              <a:gd name="connsiteY1" fmla="*/ 52388 h 2376000"/>
              <a:gd name="connsiteX2" fmla="*/ 2376000 w 2376000"/>
              <a:gd name="connsiteY2" fmla="*/ 2376000 h 2376000"/>
              <a:gd name="connsiteX3" fmla="*/ 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281703" y="52388"/>
                </a:lnTo>
                <a:lnTo>
                  <a:pt x="2376000" y="2376000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7" name="Picture Placeholder 106" descr="Image Placeholder">
            <a:extLst>
              <a:ext uri="{FF2B5EF4-FFF2-40B4-BE49-F238E27FC236}">
                <a16:creationId xmlns:a16="http://schemas.microsoft.com/office/drawing/2014/main" id="{4A90FCD4-D5B0-4A5A-88F8-03EA2B76D7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9756" y="1215500"/>
            <a:ext cx="2355045" cy="2376000"/>
          </a:xfrm>
          <a:custGeom>
            <a:avLst/>
            <a:gdLst>
              <a:gd name="connsiteX0" fmla="*/ 2355045 w 2355045"/>
              <a:gd name="connsiteY0" fmla="*/ 0 h 2376000"/>
              <a:gd name="connsiteX1" fmla="*/ 2355045 w 2355045"/>
              <a:gd name="connsiteY1" fmla="*/ 2376000 h 2376000"/>
              <a:gd name="connsiteX2" fmla="*/ 36196 w 2355045"/>
              <a:gd name="connsiteY2" fmla="*/ 2376000 h 2376000"/>
              <a:gd name="connsiteX3" fmla="*/ 0 w 2355045"/>
              <a:gd name="connsiteY3" fmla="*/ 9429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045" h="2376000">
                <a:moveTo>
                  <a:pt x="2355045" y="0"/>
                </a:moveTo>
                <a:lnTo>
                  <a:pt x="2355045" y="2376000"/>
                </a:lnTo>
                <a:lnTo>
                  <a:pt x="36196" y="2376000"/>
                </a:lnTo>
                <a:lnTo>
                  <a:pt x="0" y="94298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8" name="Picture Placeholder 107" descr="Image Placeholder">
            <a:extLst>
              <a:ext uri="{FF2B5EF4-FFF2-40B4-BE49-F238E27FC236}">
                <a16:creationId xmlns:a16="http://schemas.microsoft.com/office/drawing/2014/main" id="{E2AB625D-D7C1-4AAC-922D-800AD96094C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372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9" name="Picture Placeholder 108" descr="Image Placeholder">
            <a:extLst>
              <a:ext uri="{FF2B5EF4-FFF2-40B4-BE49-F238E27FC236}">
                <a16:creationId xmlns:a16="http://schemas.microsoft.com/office/drawing/2014/main" id="{ACBD5339-FD80-4ADC-A5CA-4BE1146116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8801" y="3757100"/>
            <a:ext cx="2365569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8DA69-1B14-4558-B932-6D138115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196AF-1E70-4517-9CDC-BA1962F498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5" name="Group 24" descr="Banting">
            <a:extLst>
              <a:ext uri="{FF2B5EF4-FFF2-40B4-BE49-F238E27FC236}">
                <a16:creationId xmlns:a16="http://schemas.microsoft.com/office/drawing/2014/main" id="{478E2A4A-BAEA-4DE7-A7E3-7C18BBAD9E08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68C62A4-C871-4E5C-ADE4-3848703BDF0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8B46B580-1AAE-4BA2-B1A2-D4ED013716E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3B1EBF1-4774-4E2F-AC7A-D8FFDFD7527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5BAF910-B6B9-4B04-8A2B-B2982D737CCD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id="{7AE7106F-867B-4420-B1C8-1401EDD3F7E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F7D05A0-DDC6-4F97-ADD5-47480842487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4CD27C6-703F-4BE0-B0E2-1CB4787462D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7D0AC767-4F46-4945-ACE4-5BA95D12C0E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FAF6AF7-892A-45A8-BD3D-A7913F58442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D8FF7FC-5F97-43CB-9C0D-68AF25805EA5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id="{8DD5AD2B-60C0-40B4-9B30-E059C247049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B6D57BC-9034-4BF3-A220-2DB4A5859C8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E11F44D-2298-4778-9A79-A4057259FFCD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id="{E0DBDA37-84FF-49C3-8BA2-19E046F4D2A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68AD3FC-C16A-441E-B293-E030DFD3DE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5DE3CB3-3249-4D16-BC9B-470272AE2F7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D0053BCD-E7CA-4118-AE83-AA2A20BBBB3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B9052C3-E656-4FD0-B8E5-6273724F6FB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9E11EC6-0D2F-46FE-821D-4673B850080B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id="{87A1F968-CC5B-4337-A0DC-E373FCE04B9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2A209D6-E483-4D2A-98AA-81084BAEFD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B4FEC73-7680-4979-9E90-1900906A7124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id="{AD2AC109-F40B-4B80-8581-310A55B02B5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0F5AC93-43A1-4EE5-AD5A-2AC7F896F22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1037EE7-5C97-4D79-92BC-153575150A7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D22D4145-3562-4466-9D42-D8A1FE2652D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7A89598-52C3-4A06-BAD4-50329D3486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3D27903-280F-41E0-A811-95DF957B741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E615178B-83FC-4CE9-AD0B-B020DC3F76F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AFD07FA-E8E9-4D1A-82F5-5B42FC52E1E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9BD92AC-EE2E-4EA0-9955-533E96C41D26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700D6C98-1FF2-4ECB-9795-49CCE74C0A9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7C10BCB-EF6E-4C5D-B5EC-6FD035F7D03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5EA1BEE-B51A-423E-BECF-C9D502863BDE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39CE3679-B131-40F1-9998-383679743A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16492DD-55B0-401F-A308-85ADDEE3FE0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F030E6F-5086-4DC5-9604-8388423586BE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2F9BDBF7-73A9-41B1-A4B9-C7FB9A0E295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445D289-F86C-4B74-89B9-2B3E40DC45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FAD914-F08F-4827-8DCE-A54F9092A62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9F6768B0-6DA6-447E-ACA2-8E205BA1EE8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369E3B6-FAFA-4545-87A3-8FEBEA409CF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447B5AD-D9B7-4A62-A94C-C228B27184BD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B71D7B12-FC18-42F0-A645-6434A95F45C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E6160AE-B5B0-4CD5-8DB0-EDF6B06C9CD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68F22F4-0F77-470A-8ED6-F665CDE01341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C04F1AE3-0DF0-4545-A771-CE34F0B557A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77661EF-637B-492E-A117-AC418CA57BF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563D2A8-EAC7-4735-8332-CE466835D2A3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1522DB4E-7720-414C-898C-2B9524DD52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D19FC7B-8AC5-40D7-8C62-E853FB8706F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DE05D7-6940-483F-99E6-B76F578FD8A3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CE632022-04AD-4446-9B22-9369104FF7D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0F653CB-9C36-49CD-AE31-726E292CAC6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1ACBDF8-2FC6-4908-975F-A490CA7C8DCB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E5C2CB18-17AF-4231-BA5B-C227965B699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B63B2B1-88F3-424B-BE63-E21CB5D8D54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23E1E96-3469-4167-B1F6-58916A0188B0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84F31165-4354-44F9-AFAA-6F2E71EDC2B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06E3F0B-90C7-4691-B263-96D79F1921C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865341C-8C77-44D3-A109-54FA030D17CA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EA4605FB-06D0-4222-9B60-A7B7989810A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B40A379-E62D-4654-BE4B-4D8A8A561F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09D4CB4-A717-4A8B-93C5-7608B011305D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D55560D9-3021-4733-BC46-6BD8F3E5EA6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41B35D5-EBAB-4BB0-922F-5AEAB8FDDF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EFF34A5-C778-45CF-874A-AC2715A1C8B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1A67F04B-67D9-4A06-B5EB-E67126A29EF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834421A-1772-4C3A-95BC-BB94D055E42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7B31DC9-8C13-4FA6-923C-7C2334591AF3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7730F2FB-D529-417C-9E6C-4266B0BBF07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F4C16C4-CC11-4BA6-99E8-0E07A9AEEC3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725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X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FDBA56-B866-4179-9047-3B4E271E217D}"/>
              </a:ext>
            </a:extLst>
          </p:cNvPr>
          <p:cNvSpPr/>
          <p:nvPr userDrawn="1"/>
        </p:nvSpPr>
        <p:spPr>
          <a:xfrm>
            <a:off x="178279" y="6009736"/>
            <a:ext cx="106646" cy="8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Oval 48" descr="Glow">
            <a:extLst>
              <a:ext uri="{FF2B5EF4-FFF2-40B4-BE49-F238E27FC236}">
                <a16:creationId xmlns:a16="http://schemas.microsoft.com/office/drawing/2014/main" id="{857CABFF-C98E-472A-A9A0-0A187D029245}"/>
              </a:ext>
            </a:extLst>
          </p:cNvPr>
          <p:cNvSpPr/>
          <p:nvPr userDrawn="1"/>
        </p:nvSpPr>
        <p:spPr>
          <a:xfrm>
            <a:off x="10239349" y="4901862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3" name="Group 82" descr="Jack-o-lantern and banting">
            <a:extLst>
              <a:ext uri="{FF2B5EF4-FFF2-40B4-BE49-F238E27FC236}">
                <a16:creationId xmlns:a16="http://schemas.microsoft.com/office/drawing/2014/main" id="{9ED6CDD4-BC0C-4C64-B0D9-CD2253ACAF43}"/>
              </a:ext>
            </a:extLst>
          </p:cNvPr>
          <p:cNvGrpSpPr/>
          <p:nvPr userDrawn="1"/>
        </p:nvGrpSpPr>
        <p:grpSpPr>
          <a:xfrm>
            <a:off x="7607579" y="5911514"/>
            <a:ext cx="4584421" cy="1015641"/>
            <a:chOff x="7607579" y="5911514"/>
            <a:chExt cx="4584421" cy="1015641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80E442B4-0B47-4694-BB34-9679A291716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21180000">
              <a:off x="7607579" y="5911514"/>
              <a:ext cx="4539452" cy="1015641"/>
              <a:chOff x="9681613" y="-1537"/>
              <a:chExt cx="2481036" cy="555099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EEF4220-BFD1-4E32-B6D1-975A635C29F7}"/>
                  </a:ext>
                </a:extLst>
              </p:cNvPr>
              <p:cNvGrpSpPr/>
              <p:nvPr userDrawn="1"/>
            </p:nvGrpSpPr>
            <p:grpSpPr>
              <a:xfrm rot="398390">
                <a:off x="10903668" y="254690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6" name="Isosceles Triangle 195">
                  <a:extLst>
                    <a:ext uri="{FF2B5EF4-FFF2-40B4-BE49-F238E27FC236}">
                      <a16:creationId xmlns:a16="http://schemas.microsoft.com/office/drawing/2014/main" id="{E7BA73DE-9AEE-412E-83E3-81962612BF51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372FC2DF-0B71-4533-A5A5-39C945CF2D92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B16C30C1-949C-467D-99B3-2D558F627AE4}"/>
                  </a:ext>
                </a:extLst>
              </p:cNvPr>
              <p:cNvGrpSpPr/>
              <p:nvPr userDrawn="1"/>
            </p:nvGrpSpPr>
            <p:grpSpPr>
              <a:xfrm rot="338390">
                <a:off x="11111892" y="276964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4" name="Isosceles Triangle 193">
                  <a:extLst>
                    <a:ext uri="{FF2B5EF4-FFF2-40B4-BE49-F238E27FC236}">
                      <a16:creationId xmlns:a16="http://schemas.microsoft.com/office/drawing/2014/main" id="{D2522304-23ED-430F-BC83-9E575879BF32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A12E1EAC-D928-487B-A3C0-C36D32B7A89E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D963758A-2736-486B-ABE5-E7E6C26F99D3}"/>
                  </a:ext>
                </a:extLst>
              </p:cNvPr>
              <p:cNvGrpSpPr/>
              <p:nvPr userDrawn="1"/>
            </p:nvGrpSpPr>
            <p:grpSpPr>
              <a:xfrm rot="218390">
                <a:off x="11320792" y="293422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2" name="Isosceles Triangle 191">
                  <a:extLst>
                    <a:ext uri="{FF2B5EF4-FFF2-40B4-BE49-F238E27FC236}">
                      <a16:creationId xmlns:a16="http://schemas.microsoft.com/office/drawing/2014/main" id="{C4491498-E21B-4F41-8941-7692D267D64A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EF95918E-7242-4C1F-8B7B-6D3A854786CA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06A76BD-A3B1-4EAD-A8FD-188F59B6B13A}"/>
                  </a:ext>
                </a:extLst>
              </p:cNvPr>
              <p:cNvGrpSpPr/>
              <p:nvPr userDrawn="1"/>
            </p:nvGrpSpPr>
            <p:grpSpPr>
              <a:xfrm rot="98390">
                <a:off x="11530596" y="302125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0" name="Isosceles Triangle 189">
                  <a:extLst>
                    <a:ext uri="{FF2B5EF4-FFF2-40B4-BE49-F238E27FC236}">
                      <a16:creationId xmlns:a16="http://schemas.microsoft.com/office/drawing/2014/main" id="{4E85A0EE-3650-4763-97A6-BA53725E79C5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3315CECE-91BA-4590-BE60-B94D772F4945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696CBE02-8654-470C-ADFC-E81AC25F3082}"/>
                  </a:ext>
                </a:extLst>
              </p:cNvPr>
              <p:cNvGrpSpPr/>
              <p:nvPr userDrawn="1"/>
            </p:nvGrpSpPr>
            <p:grpSpPr>
              <a:xfrm rot="21578390">
                <a:off x="11741076" y="3050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8" name="Isosceles Triangle 187">
                  <a:extLst>
                    <a:ext uri="{FF2B5EF4-FFF2-40B4-BE49-F238E27FC236}">
                      <a16:creationId xmlns:a16="http://schemas.microsoft.com/office/drawing/2014/main" id="{826120F4-65C6-40BE-A731-8992349C977C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099F5001-A8FE-4F55-B4D4-FEB56C2A56C9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A4CE5861-D9B2-4CB0-9E4F-1BE5DD97B2E9}"/>
                  </a:ext>
                </a:extLst>
              </p:cNvPr>
              <p:cNvGrpSpPr/>
              <p:nvPr userDrawn="1"/>
            </p:nvGrpSpPr>
            <p:grpSpPr>
              <a:xfrm rot="21458390">
                <a:off x="11952458" y="30014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6" name="Isosceles Triangle 185">
                  <a:extLst>
                    <a:ext uri="{FF2B5EF4-FFF2-40B4-BE49-F238E27FC236}">
                      <a16:creationId xmlns:a16="http://schemas.microsoft.com/office/drawing/2014/main" id="{3C92A104-BEF5-47E1-902C-84FDB4D26FD9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5047290E-48B6-4BE7-8570-EC522EE0C4AA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A1977061-4C75-4B38-9E65-FCD3D00DFADC}"/>
                  </a:ext>
                </a:extLst>
              </p:cNvPr>
              <p:cNvGrpSpPr/>
              <p:nvPr userDrawn="1"/>
            </p:nvGrpSpPr>
            <p:grpSpPr>
              <a:xfrm rot="1058390">
                <a:off x="9681613" y="-1537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4" name="Isosceles Triangle 183">
                  <a:extLst>
                    <a:ext uri="{FF2B5EF4-FFF2-40B4-BE49-F238E27FC236}">
                      <a16:creationId xmlns:a16="http://schemas.microsoft.com/office/drawing/2014/main" id="{7B41E10E-8580-407B-8081-1FB8CD57E0B1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4A21B40D-72A3-4E6D-85FC-3B51E82E20F9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224FAE73-2F6E-4C24-AC87-B829968A3B30}"/>
                  </a:ext>
                </a:extLst>
              </p:cNvPr>
              <p:cNvGrpSpPr/>
              <p:nvPr userDrawn="1"/>
            </p:nvGrpSpPr>
            <p:grpSpPr>
              <a:xfrm rot="938390">
                <a:off x="9885323" y="595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2" name="Isosceles Triangle 181">
                  <a:extLst>
                    <a:ext uri="{FF2B5EF4-FFF2-40B4-BE49-F238E27FC236}">
                      <a16:creationId xmlns:a16="http://schemas.microsoft.com/office/drawing/2014/main" id="{EBD3EFA0-0D1C-486E-B6E2-5F103EAFF41E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D2A10466-F6BC-407A-AAB3-61B74F9D0A9B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519DF587-F658-4C22-8EBA-248D341950D7}"/>
                  </a:ext>
                </a:extLst>
              </p:cNvPr>
              <p:cNvGrpSpPr/>
              <p:nvPr userDrawn="1"/>
            </p:nvGrpSpPr>
            <p:grpSpPr>
              <a:xfrm rot="818390">
                <a:off x="10089936" y="112805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0" name="Isosceles Triangle 179">
                  <a:extLst>
                    <a:ext uri="{FF2B5EF4-FFF2-40B4-BE49-F238E27FC236}">
                      <a16:creationId xmlns:a16="http://schemas.microsoft.com/office/drawing/2014/main" id="{C3866904-411B-4390-9FFC-4DCEA1C884BD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29911843-7ABC-416D-A989-94180DB32E30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B9FB89F7-CB02-465E-9F02-B83210A92A98}"/>
                  </a:ext>
                </a:extLst>
              </p:cNvPr>
              <p:cNvGrpSpPr/>
              <p:nvPr userDrawn="1"/>
            </p:nvGrpSpPr>
            <p:grpSpPr>
              <a:xfrm rot="698390">
                <a:off x="10295451" y="158344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8" name="Isosceles Triangle 177">
                  <a:extLst>
                    <a:ext uri="{FF2B5EF4-FFF2-40B4-BE49-F238E27FC236}">
                      <a16:creationId xmlns:a16="http://schemas.microsoft.com/office/drawing/2014/main" id="{757F93D4-3774-4CF3-A23C-AC5478451979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11D083FA-0593-4F1C-9D6C-EC1D10DCC524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7B778743-0848-4E44-B13C-CB4B1D26642D}"/>
                  </a:ext>
                </a:extLst>
              </p:cNvPr>
              <p:cNvGrpSpPr/>
              <p:nvPr userDrawn="1"/>
            </p:nvGrpSpPr>
            <p:grpSpPr>
              <a:xfrm rot="578390">
                <a:off x="10501643" y="198066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6" name="Isosceles Triangle 175">
                  <a:extLst>
                    <a:ext uri="{FF2B5EF4-FFF2-40B4-BE49-F238E27FC236}">
                      <a16:creationId xmlns:a16="http://schemas.microsoft.com/office/drawing/2014/main" id="{E8588EB0-F1D5-4F55-89ED-7101AB1013CB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DDFE45EA-F6BF-4D0A-821A-78B02BFF4799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F2DD7C8D-C1F9-4CB3-ACC4-64C3C1CBBBD9}"/>
                  </a:ext>
                </a:extLst>
              </p:cNvPr>
              <p:cNvGrpSpPr/>
              <p:nvPr userDrawn="1"/>
            </p:nvGrpSpPr>
            <p:grpSpPr>
              <a:xfrm rot="458390">
                <a:off x="10708738" y="23003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4" name="Isosceles Triangle 173">
                  <a:extLst>
                    <a:ext uri="{FF2B5EF4-FFF2-40B4-BE49-F238E27FC236}">
                      <a16:creationId xmlns:a16="http://schemas.microsoft.com/office/drawing/2014/main" id="{457D03A4-FECD-4949-8DFA-743FC5036826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ED7591EF-ED64-4580-B639-33B68ABA7B08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</p:grpSp>
        <p:pic>
          <p:nvPicPr>
            <p:cNvPr id="161" name="Picture 160" descr="Jac-o-lantern">
              <a:extLst>
                <a:ext uri="{FF2B5EF4-FFF2-40B4-BE49-F238E27FC236}">
                  <a16:creationId xmlns:a16="http://schemas.microsoft.com/office/drawing/2014/main" id="{D85443FF-CD9B-43AE-B00D-0F292809A4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2073" y="5929093"/>
              <a:ext cx="869927" cy="928908"/>
            </a:xfrm>
            <a:prstGeom prst="rect">
              <a:avLst/>
            </a:prstGeom>
          </p:spPr>
        </p:pic>
      </p:grp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60000">
            <a:off x="358800" y="1190100"/>
            <a:ext cx="5654400" cy="4972938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8" name="Picture Placeholder 47" descr="Image Placeholder">
            <a:extLst>
              <a:ext uri="{FF2B5EF4-FFF2-40B4-BE49-F238E27FC236}">
                <a16:creationId xmlns:a16="http://schemas.microsoft.com/office/drawing/2014/main" id="{7DC90658-0C5D-4FB3-98F2-DA3D29C358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5709" y="1420856"/>
            <a:ext cx="5138182" cy="4516364"/>
          </a:xfrm>
          <a:custGeom>
            <a:avLst/>
            <a:gdLst>
              <a:gd name="connsiteX0" fmla="*/ 0 w 5652000"/>
              <a:gd name="connsiteY0" fmla="*/ 0 h 4968000"/>
              <a:gd name="connsiteX1" fmla="*/ 5652000 w 5652000"/>
              <a:gd name="connsiteY1" fmla="*/ 0 h 4968000"/>
              <a:gd name="connsiteX2" fmla="*/ 5477534 w 5652000"/>
              <a:gd name="connsiteY2" fmla="*/ 4946093 h 4968000"/>
              <a:gd name="connsiteX3" fmla="*/ 199390 w 5652000"/>
              <a:gd name="connsiteY3" fmla="*/ 4968000 h 49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2000" h="4968000">
                <a:moveTo>
                  <a:pt x="0" y="0"/>
                </a:moveTo>
                <a:lnTo>
                  <a:pt x="5652000" y="0"/>
                </a:lnTo>
                <a:lnTo>
                  <a:pt x="5477534" y="4946093"/>
                </a:lnTo>
                <a:lnTo>
                  <a:pt x="199390" y="4968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1E003-0D4C-4945-BC6B-1EB493DB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18F34-AC3C-438D-A5FE-E06DD5C412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210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3 x 2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D10872-8B4F-4CED-9A5A-32BE1E408EDB}"/>
              </a:ext>
            </a:extLst>
          </p:cNvPr>
          <p:cNvSpPr/>
          <p:nvPr userDrawn="1"/>
        </p:nvSpPr>
        <p:spPr>
          <a:xfrm>
            <a:off x="189781" y="5733691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 descr="Glow">
            <a:extLst>
              <a:ext uri="{FF2B5EF4-FFF2-40B4-BE49-F238E27FC236}">
                <a16:creationId xmlns:a16="http://schemas.microsoft.com/office/drawing/2014/main" id="{EDB33141-B97C-4232-9B76-DAFAD7CFCCEF}"/>
              </a:ext>
            </a:extLst>
          </p:cNvPr>
          <p:cNvSpPr/>
          <p:nvPr userDrawn="1"/>
        </p:nvSpPr>
        <p:spPr>
          <a:xfrm>
            <a:off x="10239349" y="4901862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7" name="Group 86" descr="Jack-o-lantern and banting">
            <a:extLst>
              <a:ext uri="{FF2B5EF4-FFF2-40B4-BE49-F238E27FC236}">
                <a16:creationId xmlns:a16="http://schemas.microsoft.com/office/drawing/2014/main" id="{18703465-BCAE-44C8-869A-801594620656}"/>
              </a:ext>
            </a:extLst>
          </p:cNvPr>
          <p:cNvGrpSpPr/>
          <p:nvPr userDrawn="1"/>
        </p:nvGrpSpPr>
        <p:grpSpPr>
          <a:xfrm>
            <a:off x="7607579" y="5911514"/>
            <a:ext cx="4584421" cy="1015641"/>
            <a:chOff x="7607579" y="5911514"/>
            <a:chExt cx="4584421" cy="101564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38B2549-AB4E-47B2-8840-B22E57A757C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21180000">
              <a:off x="7607579" y="5911514"/>
              <a:ext cx="4539452" cy="1015641"/>
              <a:chOff x="9681613" y="-1537"/>
              <a:chExt cx="2481036" cy="555099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A421FA4-2A41-444F-889B-ED1B20E1F191}"/>
                  </a:ext>
                </a:extLst>
              </p:cNvPr>
              <p:cNvGrpSpPr/>
              <p:nvPr userDrawn="1"/>
            </p:nvGrpSpPr>
            <p:grpSpPr>
              <a:xfrm rot="398390">
                <a:off x="10903668" y="254690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4" name="Isosceles Triangle 123">
                  <a:extLst>
                    <a:ext uri="{FF2B5EF4-FFF2-40B4-BE49-F238E27FC236}">
                      <a16:creationId xmlns:a16="http://schemas.microsoft.com/office/drawing/2014/main" id="{1BA4B90B-FF3E-41C5-BAFD-CFD9385141B1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43EB638D-777C-428C-AC07-10627D3922BD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C7CEBAE8-A496-4B6E-ACDB-778533B213B1}"/>
                  </a:ext>
                </a:extLst>
              </p:cNvPr>
              <p:cNvGrpSpPr/>
              <p:nvPr userDrawn="1"/>
            </p:nvGrpSpPr>
            <p:grpSpPr>
              <a:xfrm rot="338390">
                <a:off x="11111892" y="276964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2" name="Isosceles Triangle 121">
                  <a:extLst>
                    <a:ext uri="{FF2B5EF4-FFF2-40B4-BE49-F238E27FC236}">
                      <a16:creationId xmlns:a16="http://schemas.microsoft.com/office/drawing/2014/main" id="{EEC4195D-CAE5-49C2-9E76-6F11157100E2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6F1992EC-176F-42F5-9751-788AE88F6E94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6D8D8E5-9965-419C-AD6B-A832E29ED77C}"/>
                  </a:ext>
                </a:extLst>
              </p:cNvPr>
              <p:cNvGrpSpPr/>
              <p:nvPr userDrawn="1"/>
            </p:nvGrpSpPr>
            <p:grpSpPr>
              <a:xfrm rot="218390">
                <a:off x="11320792" y="293422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0" name="Isosceles Triangle 119">
                  <a:extLst>
                    <a:ext uri="{FF2B5EF4-FFF2-40B4-BE49-F238E27FC236}">
                      <a16:creationId xmlns:a16="http://schemas.microsoft.com/office/drawing/2014/main" id="{70B72158-37E4-4E19-9FD6-4B08895A0AA1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AEADA34E-0DE6-4B9F-9F69-D8E513B62881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941D8AE2-4ADB-439C-9E6B-312E73A094DB}"/>
                  </a:ext>
                </a:extLst>
              </p:cNvPr>
              <p:cNvGrpSpPr/>
              <p:nvPr userDrawn="1"/>
            </p:nvGrpSpPr>
            <p:grpSpPr>
              <a:xfrm rot="98390">
                <a:off x="11530596" y="302125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8" name="Isosceles Triangle 117">
                  <a:extLst>
                    <a:ext uri="{FF2B5EF4-FFF2-40B4-BE49-F238E27FC236}">
                      <a16:creationId xmlns:a16="http://schemas.microsoft.com/office/drawing/2014/main" id="{CF04FFDB-7CBC-4DFA-A74A-E68F14FD8C89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69B4CE4B-C5E4-4876-B22A-16BF111DBEA0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4AE2E556-EA05-4478-975E-AC1AD7378749}"/>
                  </a:ext>
                </a:extLst>
              </p:cNvPr>
              <p:cNvGrpSpPr/>
              <p:nvPr userDrawn="1"/>
            </p:nvGrpSpPr>
            <p:grpSpPr>
              <a:xfrm rot="21578390">
                <a:off x="11741076" y="3050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6" name="Isosceles Triangle 115">
                  <a:extLst>
                    <a:ext uri="{FF2B5EF4-FFF2-40B4-BE49-F238E27FC236}">
                      <a16:creationId xmlns:a16="http://schemas.microsoft.com/office/drawing/2014/main" id="{D61199FF-43DA-4704-BE7D-C92542216019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8044EB33-740D-4790-BF48-CF776B70AAB6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9F3E7D16-244C-4B81-8432-B8F659CD3299}"/>
                  </a:ext>
                </a:extLst>
              </p:cNvPr>
              <p:cNvGrpSpPr/>
              <p:nvPr userDrawn="1"/>
            </p:nvGrpSpPr>
            <p:grpSpPr>
              <a:xfrm rot="21458390">
                <a:off x="11952458" y="30014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4" name="Isosceles Triangle 113">
                  <a:extLst>
                    <a:ext uri="{FF2B5EF4-FFF2-40B4-BE49-F238E27FC236}">
                      <a16:creationId xmlns:a16="http://schemas.microsoft.com/office/drawing/2014/main" id="{68B7ECE0-9D3D-4C5F-BC31-143E055C00C8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CF0B65F-5C1F-4C73-93C4-A1CE24D7E368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41746FB-0D33-46F0-8775-44DE43F4563F}"/>
                  </a:ext>
                </a:extLst>
              </p:cNvPr>
              <p:cNvGrpSpPr/>
              <p:nvPr userDrawn="1"/>
            </p:nvGrpSpPr>
            <p:grpSpPr>
              <a:xfrm rot="1058390">
                <a:off x="9681613" y="-1537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2" name="Isosceles Triangle 111">
                  <a:extLst>
                    <a:ext uri="{FF2B5EF4-FFF2-40B4-BE49-F238E27FC236}">
                      <a16:creationId xmlns:a16="http://schemas.microsoft.com/office/drawing/2014/main" id="{94110F0F-0260-492F-A5A9-5FB04650A958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12EFF3C6-D73A-4CB3-8907-B045FB483083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E8C06BE-0FFD-48FC-B4E6-72E2E9CCFD77}"/>
                  </a:ext>
                </a:extLst>
              </p:cNvPr>
              <p:cNvGrpSpPr/>
              <p:nvPr userDrawn="1"/>
            </p:nvGrpSpPr>
            <p:grpSpPr>
              <a:xfrm rot="938390">
                <a:off x="9885323" y="595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0" name="Isosceles Triangle 109">
                  <a:extLst>
                    <a:ext uri="{FF2B5EF4-FFF2-40B4-BE49-F238E27FC236}">
                      <a16:creationId xmlns:a16="http://schemas.microsoft.com/office/drawing/2014/main" id="{25CF7369-1B45-4AFC-A8F6-53384C23E14A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E2AD145F-A557-4FA6-871D-483A3019E8FA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1998CE6-3CF4-4DF3-B6CF-B8D9BBE3CE2C}"/>
                  </a:ext>
                </a:extLst>
              </p:cNvPr>
              <p:cNvGrpSpPr/>
              <p:nvPr userDrawn="1"/>
            </p:nvGrpSpPr>
            <p:grpSpPr>
              <a:xfrm rot="818390">
                <a:off x="10089936" y="112805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8" name="Isosceles Triangle 107">
                  <a:extLst>
                    <a:ext uri="{FF2B5EF4-FFF2-40B4-BE49-F238E27FC236}">
                      <a16:creationId xmlns:a16="http://schemas.microsoft.com/office/drawing/2014/main" id="{5EA9DF4F-3DA4-4585-A4F5-84919D0333C5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8A1D344E-82C4-4EE1-9519-D9B4803981DC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2B9A35C-EB85-4A69-ADDA-665EA8BAEB06}"/>
                  </a:ext>
                </a:extLst>
              </p:cNvPr>
              <p:cNvGrpSpPr/>
              <p:nvPr userDrawn="1"/>
            </p:nvGrpSpPr>
            <p:grpSpPr>
              <a:xfrm rot="698390">
                <a:off x="10295451" y="158344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6" name="Isosceles Triangle 105">
                  <a:extLst>
                    <a:ext uri="{FF2B5EF4-FFF2-40B4-BE49-F238E27FC236}">
                      <a16:creationId xmlns:a16="http://schemas.microsoft.com/office/drawing/2014/main" id="{772F882F-E89E-4943-AC97-F6655B6026A3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5BBB1660-8DA0-46DB-9E46-789428FE5874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D41E80C8-7335-4C27-AC31-8E1A4C86BF2C}"/>
                  </a:ext>
                </a:extLst>
              </p:cNvPr>
              <p:cNvGrpSpPr/>
              <p:nvPr userDrawn="1"/>
            </p:nvGrpSpPr>
            <p:grpSpPr>
              <a:xfrm rot="578390">
                <a:off x="10501643" y="198066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4" name="Isosceles Triangle 103">
                  <a:extLst>
                    <a:ext uri="{FF2B5EF4-FFF2-40B4-BE49-F238E27FC236}">
                      <a16:creationId xmlns:a16="http://schemas.microsoft.com/office/drawing/2014/main" id="{FCB2EC84-D3BF-4B89-B8BC-1D36C736E9F9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0AE3A5F6-AA14-4B0C-9F24-38E86743AB86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66D5422C-1435-47E0-B371-94CC7C05153D}"/>
                  </a:ext>
                </a:extLst>
              </p:cNvPr>
              <p:cNvGrpSpPr/>
              <p:nvPr userDrawn="1"/>
            </p:nvGrpSpPr>
            <p:grpSpPr>
              <a:xfrm rot="458390">
                <a:off x="10708738" y="23003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2" name="Isosceles Triangle 101">
                  <a:extLst>
                    <a:ext uri="{FF2B5EF4-FFF2-40B4-BE49-F238E27FC236}">
                      <a16:creationId xmlns:a16="http://schemas.microsoft.com/office/drawing/2014/main" id="{199BC796-7046-40C8-ADD2-174E321F0AEA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C4CCCF5F-4410-4F94-B10B-F60AA093D5CC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</p:grpSp>
        <p:pic>
          <p:nvPicPr>
            <p:cNvPr id="89" name="Picture 88" descr="Jac-o-lantern">
              <a:extLst>
                <a:ext uri="{FF2B5EF4-FFF2-40B4-BE49-F238E27FC236}">
                  <a16:creationId xmlns:a16="http://schemas.microsoft.com/office/drawing/2014/main" id="{09F7A31F-2F3D-429F-A54B-103CAD9F4C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2073" y="5929093"/>
              <a:ext cx="869927" cy="928908"/>
            </a:xfrm>
            <a:prstGeom prst="rect">
              <a:avLst/>
            </a:prstGeom>
          </p:spPr>
        </p:pic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60000">
            <a:off x="360000" y="1190100"/>
            <a:ext cx="3708000" cy="2376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2" name="Picture Placeholder 51" descr="Image Placeholder">
            <a:extLst>
              <a:ext uri="{FF2B5EF4-FFF2-40B4-BE49-F238E27FC236}">
                <a16:creationId xmlns:a16="http://schemas.microsoft.com/office/drawing/2014/main" id="{C1B97FED-7C0E-4C20-AB95-3027AB4CD8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600" y="1190101"/>
            <a:ext cx="3687548" cy="2375999"/>
          </a:xfrm>
          <a:custGeom>
            <a:avLst/>
            <a:gdLst>
              <a:gd name="connsiteX0" fmla="*/ 111317 w 3687548"/>
              <a:gd name="connsiteY0" fmla="*/ 0 h 2375999"/>
              <a:gd name="connsiteX1" fmla="*/ 3560890 w 3687548"/>
              <a:gd name="connsiteY1" fmla="*/ 0 h 2375999"/>
              <a:gd name="connsiteX2" fmla="*/ 3687548 w 3687548"/>
              <a:gd name="connsiteY2" fmla="*/ 2375999 h 2375999"/>
              <a:gd name="connsiteX3" fmla="*/ 0 w 3687548"/>
              <a:gd name="connsiteY3" fmla="*/ 2375999 h 237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548" h="2375999">
                <a:moveTo>
                  <a:pt x="111317" y="0"/>
                </a:moveTo>
                <a:lnTo>
                  <a:pt x="3560890" y="0"/>
                </a:lnTo>
                <a:lnTo>
                  <a:pt x="3687548" y="2375999"/>
                </a:lnTo>
                <a:lnTo>
                  <a:pt x="0" y="237599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" name="Picture Placeholder 9" descr="Image Placeholder">
            <a:extLst>
              <a:ext uri="{FF2B5EF4-FFF2-40B4-BE49-F238E27FC236}">
                <a16:creationId xmlns:a16="http://schemas.microsoft.com/office/drawing/2014/main" id="{65C612AD-FBA1-454E-BFE9-1D962E4384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3746" y="1298100"/>
            <a:ext cx="3370909" cy="2160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6" name="Picture Placeholder 15" descr="Image Placeholder">
            <a:extLst>
              <a:ext uri="{FF2B5EF4-FFF2-40B4-BE49-F238E27FC236}">
                <a16:creationId xmlns:a16="http://schemas.microsoft.com/office/drawing/2014/main" id="{16F37180-3302-4497-BE6E-F0FE6688C9A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8546" y="3839700"/>
            <a:ext cx="3370909" cy="2160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8" name="Picture Placeholder 17" descr="Image Placeholder">
            <a:extLst>
              <a:ext uri="{FF2B5EF4-FFF2-40B4-BE49-F238E27FC236}">
                <a16:creationId xmlns:a16="http://schemas.microsoft.com/office/drawing/2014/main" id="{26C292D9-5314-4E24-842E-DC03661C19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42600" y="3731700"/>
            <a:ext cx="3708000" cy="2376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0" name="Picture Placeholder 19" descr="Image Placeholder">
            <a:extLst>
              <a:ext uri="{FF2B5EF4-FFF2-40B4-BE49-F238E27FC236}">
                <a16:creationId xmlns:a16="http://schemas.microsoft.com/office/drawing/2014/main" id="{66813228-72AE-48CE-97F8-BAB1233049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-60000">
            <a:off x="8125200" y="3731700"/>
            <a:ext cx="3708000" cy="2376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73E30-3828-453C-8D6F-B5687627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1CF4A-8280-448F-A6DD-B9ED0735EE0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758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x 2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0707B03D-B135-4BDB-939C-E3DCBA5AF8A8}"/>
              </a:ext>
            </a:extLst>
          </p:cNvPr>
          <p:cNvSpPr/>
          <p:nvPr userDrawn="1"/>
        </p:nvSpPr>
        <p:spPr>
          <a:xfrm>
            <a:off x="70491" y="5890640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30" name="Picture 129" descr="Jack-o-lantern">
            <a:extLst>
              <a:ext uri="{FF2B5EF4-FFF2-40B4-BE49-F238E27FC236}">
                <a16:creationId xmlns:a16="http://schemas.microsoft.com/office/drawing/2014/main" id="{BB8AED50-D219-4A30-A704-3480A6EAB4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1288" y="3615240"/>
            <a:ext cx="1925493" cy="2764974"/>
          </a:xfrm>
          <a:prstGeom prst="rect">
            <a:avLst/>
          </a:prstGeom>
        </p:spPr>
      </p:pic>
      <p:sp>
        <p:nvSpPr>
          <p:cNvPr id="131" name="Oval 130" descr="Glow">
            <a:extLst>
              <a:ext uri="{FF2B5EF4-FFF2-40B4-BE49-F238E27FC236}">
                <a16:creationId xmlns:a16="http://schemas.microsoft.com/office/drawing/2014/main" id="{EB9F04DC-88B3-4AC0-9AD7-EACB9621F7B3}"/>
              </a:ext>
            </a:extLst>
          </p:cNvPr>
          <p:cNvSpPr/>
          <p:nvPr userDrawn="1"/>
        </p:nvSpPr>
        <p:spPr>
          <a:xfrm>
            <a:off x="2003191" y="2131155"/>
            <a:ext cx="5733143" cy="5733143"/>
          </a:xfrm>
          <a:prstGeom prst="ellipse">
            <a:avLst/>
          </a:prstGeom>
          <a:gradFill>
            <a:gsLst>
              <a:gs pos="0">
                <a:schemeClr val="accent2">
                  <a:alpha val="43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9166E6C-985A-4940-8254-E992EA1F3FFE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93339" y="6026286"/>
            <a:ext cx="2208089" cy="494030"/>
            <a:chOff x="9681613" y="-1537"/>
            <a:chExt cx="2481036" cy="555099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A67199B-145E-4AFB-8F10-991E08F8F38D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3" name="Isosceles Triangle 122">
                <a:extLst>
                  <a:ext uri="{FF2B5EF4-FFF2-40B4-BE49-F238E27FC236}">
                    <a16:creationId xmlns:a16="http://schemas.microsoft.com/office/drawing/2014/main" id="{C593B1E2-C3A5-4AC3-ADB6-33F9009324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FF1CDC4-3DB7-4336-AFA1-E41A62B5B3E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A440BBC-CFD1-49F7-93AC-A229813FE3E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1" name="Isosceles Triangle 120">
                <a:extLst>
                  <a:ext uri="{FF2B5EF4-FFF2-40B4-BE49-F238E27FC236}">
                    <a16:creationId xmlns:a16="http://schemas.microsoft.com/office/drawing/2014/main" id="{6C4EEB59-A417-492D-87BB-5916A769354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A8D71EE2-A862-462B-B8DD-4DA878E83F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B0E4EFD-767D-4A51-B37A-32305004258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9" name="Isosceles Triangle 118">
                <a:extLst>
                  <a:ext uri="{FF2B5EF4-FFF2-40B4-BE49-F238E27FC236}">
                    <a16:creationId xmlns:a16="http://schemas.microsoft.com/office/drawing/2014/main" id="{3A9A5110-76EC-40BD-BFF6-7B5817B5E85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2CE5E4A-3EEE-4A55-9D97-0D8C7F2066C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D2558D8-5815-45C2-8A71-AEA4D498C454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7" name="Isosceles Triangle 116">
                <a:extLst>
                  <a:ext uri="{FF2B5EF4-FFF2-40B4-BE49-F238E27FC236}">
                    <a16:creationId xmlns:a16="http://schemas.microsoft.com/office/drawing/2014/main" id="{C6DC283D-677C-4E29-B5C7-222F01D4CE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3BA0C2D-6818-4227-B4B2-311D2D94CE9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5959FAE-4470-4716-B7A5-0F67F68F4404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DFAD1E9C-3D26-40AF-A909-D969CDA5016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09206355-4950-4AFB-858D-08C7D3600F9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D31B8AC-9E50-403C-8523-BA85F143CBC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3" name="Isosceles Triangle 112">
                <a:extLst>
                  <a:ext uri="{FF2B5EF4-FFF2-40B4-BE49-F238E27FC236}">
                    <a16:creationId xmlns:a16="http://schemas.microsoft.com/office/drawing/2014/main" id="{CB010DBF-F479-4696-88F7-27371D011EC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17257EA-C447-4622-B1AC-F188D145BAA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2A7D1B7-E4F5-4F74-A8A3-779BF2F1B897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id="{7B66425E-7578-4A6E-AEFD-178320B95D2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A14B024-F97A-444C-B26F-CE0F1DD48CB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4F469FB-E688-49B8-82D7-CFC69EB13E0A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id="{AA462945-7AB4-437B-B737-55CFB4218FA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1B5D7FF-2F38-40CC-BF09-B690D82291D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3EFF56D-E33B-4416-8886-2BBFD36E564C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Isosceles Triangle 106">
                <a:extLst>
                  <a:ext uri="{FF2B5EF4-FFF2-40B4-BE49-F238E27FC236}">
                    <a16:creationId xmlns:a16="http://schemas.microsoft.com/office/drawing/2014/main" id="{93F4B8AB-72D0-4413-99D5-CB20F25184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30FB738-9EF0-45DE-BC6A-B6F8E7A5C96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EB6CD5B-D684-4C63-9CBD-2BCAF2C79F44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5" name="Isosceles Triangle 104">
                <a:extLst>
                  <a:ext uri="{FF2B5EF4-FFF2-40B4-BE49-F238E27FC236}">
                    <a16:creationId xmlns:a16="http://schemas.microsoft.com/office/drawing/2014/main" id="{AC8DBCA8-EE5F-4FC3-B1ED-D5CBE5DEE48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AFC901-7EA9-4375-8310-9E773D5705A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A7999C2-307B-4266-A62D-BDE8280D72B7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3" name="Isosceles Triangle 102">
                <a:extLst>
                  <a:ext uri="{FF2B5EF4-FFF2-40B4-BE49-F238E27FC236}">
                    <a16:creationId xmlns:a16="http://schemas.microsoft.com/office/drawing/2014/main" id="{396189DA-2ABF-4D22-8007-828F41931F7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B3785E4-25CF-404D-80DC-B3C94170BE6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42F471C-2562-4634-B7C1-5362742F8117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id="{DCF6487C-990A-48DE-B5BD-F881F153207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450AF57-B5EF-422A-BAAD-CE116249104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60000">
            <a:off x="360000" y="1190100"/>
            <a:ext cx="5652000" cy="2376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28" name="Picture Placeholder 127" descr="Image Placeholder">
            <a:extLst>
              <a:ext uri="{FF2B5EF4-FFF2-40B4-BE49-F238E27FC236}">
                <a16:creationId xmlns:a16="http://schemas.microsoft.com/office/drawing/2014/main" id="{4ED25207-546E-47F4-A6D8-E9F7785D60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20000">
            <a:off x="6181200" y="1190100"/>
            <a:ext cx="5652000" cy="2376000"/>
          </a:xfrm>
          <a:custGeom>
            <a:avLst/>
            <a:gdLst>
              <a:gd name="connsiteX0" fmla="*/ 5452610 w 5652000"/>
              <a:gd name="connsiteY0" fmla="*/ 0 h 2376000"/>
              <a:gd name="connsiteX1" fmla="*/ 5652000 w 5652000"/>
              <a:gd name="connsiteY1" fmla="*/ 2376000 h 2376000"/>
              <a:gd name="connsiteX2" fmla="*/ 0 w 5652000"/>
              <a:gd name="connsiteY2" fmla="*/ 2376000 h 2376000"/>
              <a:gd name="connsiteX3" fmla="*/ 174466 w 5652000"/>
              <a:gd name="connsiteY3" fmla="*/ 1047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2000" h="2376000">
                <a:moveTo>
                  <a:pt x="5452610" y="0"/>
                </a:moveTo>
                <a:lnTo>
                  <a:pt x="5652000" y="2376000"/>
                </a:lnTo>
                <a:lnTo>
                  <a:pt x="0" y="2376000"/>
                </a:lnTo>
                <a:lnTo>
                  <a:pt x="174466" y="10478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29" name="Picture Placeholder 128" descr="Image Placeholder">
            <a:extLst>
              <a:ext uri="{FF2B5EF4-FFF2-40B4-BE49-F238E27FC236}">
                <a16:creationId xmlns:a16="http://schemas.microsoft.com/office/drawing/2014/main" id="{9591B3F7-E0DF-4D5C-904E-6CABF41B03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760772"/>
            <a:ext cx="3659244" cy="2372329"/>
          </a:xfrm>
          <a:custGeom>
            <a:avLst/>
            <a:gdLst>
              <a:gd name="connsiteX0" fmla="*/ 3659244 w 3659244"/>
              <a:gd name="connsiteY0" fmla="*/ 0 h 2372329"/>
              <a:gd name="connsiteX1" fmla="*/ 3573695 w 3659244"/>
              <a:gd name="connsiteY1" fmla="*/ 2265183 h 2372329"/>
              <a:gd name="connsiteX2" fmla="*/ 6886 w 3659244"/>
              <a:gd name="connsiteY2" fmla="*/ 2372329 h 2372329"/>
              <a:gd name="connsiteX3" fmla="*/ 0 w 3659244"/>
              <a:gd name="connsiteY3" fmla="*/ 6807 h 237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244" h="2372329">
                <a:moveTo>
                  <a:pt x="3659244" y="0"/>
                </a:moveTo>
                <a:lnTo>
                  <a:pt x="3573695" y="2265183"/>
                </a:lnTo>
                <a:lnTo>
                  <a:pt x="6886" y="2372329"/>
                </a:lnTo>
                <a:lnTo>
                  <a:pt x="0" y="6807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8" name="Picture Placeholder 17" descr="Image Placeholder">
            <a:extLst>
              <a:ext uri="{FF2B5EF4-FFF2-40B4-BE49-F238E27FC236}">
                <a16:creationId xmlns:a16="http://schemas.microsoft.com/office/drawing/2014/main" id="{26C292D9-5314-4E24-842E-DC03661C19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-60000">
            <a:off x="6181200" y="3757100"/>
            <a:ext cx="5652000" cy="2376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330C9-932D-4454-B278-1BC66163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A65A2-D0B5-47A5-A28E-E070E909F9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993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5X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45A38D7-5E53-4A25-9B01-9CCD51544014}"/>
              </a:ext>
            </a:extLst>
          </p:cNvPr>
          <p:cNvSpPr/>
          <p:nvPr userDrawn="1"/>
        </p:nvSpPr>
        <p:spPr>
          <a:xfrm>
            <a:off x="131340" y="5867091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7" name="Picture 56" descr="Flying bats with red eyes">
            <a:extLst>
              <a:ext uri="{FF2B5EF4-FFF2-40B4-BE49-F238E27FC236}">
                <a16:creationId xmlns:a16="http://schemas.microsoft.com/office/drawing/2014/main" id="{B108FE55-7DE4-4248-86B4-99FA73BED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16560" y="5441959"/>
            <a:ext cx="2035532" cy="150522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2" name="Picture Placeholder 51" descr="Image Placeholder">
            <a:extLst>
              <a:ext uri="{FF2B5EF4-FFF2-40B4-BE49-F238E27FC236}">
                <a16:creationId xmlns:a16="http://schemas.microsoft.com/office/drawing/2014/main" id="{0577E98A-50FF-4F1C-B501-D350209624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3" name="Picture Placeholder 52" descr="Image Placeholder">
            <a:extLst>
              <a:ext uri="{FF2B5EF4-FFF2-40B4-BE49-F238E27FC236}">
                <a16:creationId xmlns:a16="http://schemas.microsoft.com/office/drawing/2014/main" id="{14C7E54E-3555-489B-945D-D392DF0106D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016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4" name="Picture Placeholder 53" descr="Image Placeholder">
            <a:extLst>
              <a:ext uri="{FF2B5EF4-FFF2-40B4-BE49-F238E27FC236}">
                <a16:creationId xmlns:a16="http://schemas.microsoft.com/office/drawing/2014/main" id="{7D551A51-4267-4076-943A-6ADEE13E5DA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5" name="Picture Placeholder 54" descr="Image Placeholder">
            <a:extLst>
              <a:ext uri="{FF2B5EF4-FFF2-40B4-BE49-F238E27FC236}">
                <a16:creationId xmlns:a16="http://schemas.microsoft.com/office/drawing/2014/main" id="{DA3D65BD-1736-4FE7-8050-3831C5A49A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01601" y="3757100"/>
            <a:ext cx="2365569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6" name="Picture Placeholder 55" descr="Image Placeholder">
            <a:extLst>
              <a:ext uri="{FF2B5EF4-FFF2-40B4-BE49-F238E27FC236}">
                <a16:creationId xmlns:a16="http://schemas.microsoft.com/office/drawing/2014/main" id="{B08F2C49-0057-4ADE-B259-C5AD5A980D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43200" y="1215500"/>
            <a:ext cx="6388800" cy="4917600"/>
          </a:xfrm>
          <a:custGeom>
            <a:avLst/>
            <a:gdLst>
              <a:gd name="connsiteX0" fmla="*/ 0 w 6388800"/>
              <a:gd name="connsiteY0" fmla="*/ 0 h 4917600"/>
              <a:gd name="connsiteX1" fmla="*/ 6388800 w 6388800"/>
              <a:gd name="connsiteY1" fmla="*/ 238493 h 4917600"/>
              <a:gd name="connsiteX2" fmla="*/ 6388800 w 6388800"/>
              <a:gd name="connsiteY2" fmla="*/ 246975 h 4917600"/>
              <a:gd name="connsiteX3" fmla="*/ 5764566 w 6388800"/>
              <a:gd name="connsiteY3" fmla="*/ 4635692 h 4917600"/>
              <a:gd name="connsiteX4" fmla="*/ 0 w 6388800"/>
              <a:gd name="connsiteY4" fmla="*/ 4917600 h 49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800" h="4917600">
                <a:moveTo>
                  <a:pt x="0" y="0"/>
                </a:moveTo>
                <a:lnTo>
                  <a:pt x="6388800" y="238493"/>
                </a:lnTo>
                <a:lnTo>
                  <a:pt x="6388800" y="246975"/>
                </a:lnTo>
                <a:lnTo>
                  <a:pt x="5764566" y="4635692"/>
                </a:lnTo>
                <a:lnTo>
                  <a:pt x="0" y="49176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EC941-B803-4C09-8047-5CE31F68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A2920-2152-4A99-8AF3-ABD175D6640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8" name="Group 7" descr="Banting">
            <a:extLst>
              <a:ext uri="{FF2B5EF4-FFF2-40B4-BE49-F238E27FC236}">
                <a16:creationId xmlns:a16="http://schemas.microsoft.com/office/drawing/2014/main" id="{CDDB5CF0-82E4-44F0-8E0D-0905F68A841B}"/>
              </a:ext>
            </a:extLst>
          </p:cNvPr>
          <p:cNvGrpSpPr/>
          <p:nvPr userDrawn="1"/>
        </p:nvGrpSpPr>
        <p:grpSpPr>
          <a:xfrm rot="-60000">
            <a:off x="6971945" y="30709"/>
            <a:ext cx="4716055" cy="680187"/>
            <a:chOff x="7411964" y="186225"/>
            <a:chExt cx="4716055" cy="682236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8398C3A-607A-494F-8714-9DBA43252F2C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8" name="Isosceles Triangle 127">
                <a:extLst>
                  <a:ext uri="{FF2B5EF4-FFF2-40B4-BE49-F238E27FC236}">
                    <a16:creationId xmlns:a16="http://schemas.microsoft.com/office/drawing/2014/main" id="{305322AD-BE7E-4BA9-80ED-E4602B6A40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0E6EC39-D07C-4F59-8F80-E37EFDA5F71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0B82AC44-C121-47CA-96DB-182E67B4EFCE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id="{E6919451-43C6-4AE7-B858-3A588A4A3D1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BA55AB0-C562-40CD-9D0A-1F85D842D50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F671892-6C52-4CAE-AA17-04F87411F6D7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Isosceles Triangle 133">
                <a:extLst>
                  <a:ext uri="{FF2B5EF4-FFF2-40B4-BE49-F238E27FC236}">
                    <a16:creationId xmlns:a16="http://schemas.microsoft.com/office/drawing/2014/main" id="{AE513090-CF37-47A3-83D1-C9C80F64D1A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F3886BF-295E-4CDC-80B2-65595391697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FD38605A-4711-4B41-A160-E66105E6C0BB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Isosceles Triangle 136">
                <a:extLst>
                  <a:ext uri="{FF2B5EF4-FFF2-40B4-BE49-F238E27FC236}">
                    <a16:creationId xmlns:a16="http://schemas.microsoft.com/office/drawing/2014/main" id="{21C82B86-8632-4669-8910-B5B3FDB404A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2D3875D-5C64-4C20-B8D4-C7F88BE229C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F0C5999E-9E61-4ED5-A5EA-AF05EFA05A91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id="{27E9BABB-F0C0-404A-ACA2-1E6A0DAE23E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54E0CA6-0F57-4F43-B039-E7C704EC0A8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DF0F240-AE89-4BBF-9A4D-024FAE6AF230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B9913070-736F-4E9D-9E01-A85FC342218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52FE4BDC-DF00-4763-86DA-4798C209A10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AF26C229-10C9-483F-A925-A9094ABE7B58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id="{586CCDF7-30FC-4974-ABE6-14EBDCFAC4D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10672A2-E71D-4CA8-AE07-E61963A6547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F905F0AF-3262-405C-8760-1E3F0FF25D71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9" name="Isosceles Triangle 148">
                <a:extLst>
                  <a:ext uri="{FF2B5EF4-FFF2-40B4-BE49-F238E27FC236}">
                    <a16:creationId xmlns:a16="http://schemas.microsoft.com/office/drawing/2014/main" id="{AC7B8616-C478-4EAD-93E3-5EB3E057787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447AFE5D-90EA-46A7-8D30-26EC23A9A2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C254F45E-F179-4A30-8DB5-BB697337B2AA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Isosceles Triangle 151">
                <a:extLst>
                  <a:ext uri="{FF2B5EF4-FFF2-40B4-BE49-F238E27FC236}">
                    <a16:creationId xmlns:a16="http://schemas.microsoft.com/office/drawing/2014/main" id="{B2B7CA09-CEBF-458B-BB67-DBA84E5A61A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4C205808-E00C-4E6C-851A-1AE5EED502F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23658B4A-DEA2-433C-BDD6-50FD3820AAEE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Isosceles Triangle 154">
                <a:extLst>
                  <a:ext uri="{FF2B5EF4-FFF2-40B4-BE49-F238E27FC236}">
                    <a16:creationId xmlns:a16="http://schemas.microsoft.com/office/drawing/2014/main" id="{005FE73E-042D-4F0A-812B-986D38103F6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730BFD34-C9E5-4DDC-8E41-F203D0BBF1D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BA2F3E8-2BC2-4D36-B010-446F8285BDFB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id="{F8E5D5F3-4687-415D-9DE2-77E96473BC6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1DA834F1-0DE2-4F2C-BDC2-75948AC94E5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E662A7F2-FF74-4F16-A1CA-82D0A3BB237C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Isosceles Triangle 160">
                <a:extLst>
                  <a:ext uri="{FF2B5EF4-FFF2-40B4-BE49-F238E27FC236}">
                    <a16:creationId xmlns:a16="http://schemas.microsoft.com/office/drawing/2014/main" id="{2CA7E17F-9AB2-4827-9ACA-02C32BFB9F4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99668D67-4D83-4DFC-AAF8-286EED53886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2707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7X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0ABAA029-4957-414D-9092-1AC125EA8FEB}"/>
              </a:ext>
            </a:extLst>
          </p:cNvPr>
          <p:cNvSpPr/>
          <p:nvPr userDrawn="1"/>
        </p:nvSpPr>
        <p:spPr>
          <a:xfrm>
            <a:off x="92834" y="5938109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6" name="Picture Placeholder 55" descr="Image Placeholder">
            <a:extLst>
              <a:ext uri="{FF2B5EF4-FFF2-40B4-BE49-F238E27FC236}">
                <a16:creationId xmlns:a16="http://schemas.microsoft.com/office/drawing/2014/main" id="{4EB8FA70-0E34-4CB5-835C-5367C9F17C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7" name="Picture Placeholder 56" descr="Image Placeholder">
            <a:extLst>
              <a:ext uri="{FF2B5EF4-FFF2-40B4-BE49-F238E27FC236}">
                <a16:creationId xmlns:a16="http://schemas.microsoft.com/office/drawing/2014/main" id="{E4E03EFD-8510-48B0-9BEA-91576EEE2D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016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:a16="http://schemas.microsoft.com/office/drawing/2014/main" id="{212CD975-1A5E-4FD2-B1FF-B596EA7C02C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2" y="3757100"/>
            <a:ext cx="2375999" cy="2376000"/>
          </a:xfrm>
          <a:custGeom>
            <a:avLst/>
            <a:gdLst>
              <a:gd name="connsiteX0" fmla="*/ 2292180 w 2375999"/>
              <a:gd name="connsiteY0" fmla="*/ 0 h 2376000"/>
              <a:gd name="connsiteX1" fmla="*/ 2375999 w 2375999"/>
              <a:gd name="connsiteY1" fmla="*/ 2375972 h 2376000"/>
              <a:gd name="connsiteX2" fmla="*/ 2375999 w 2375999"/>
              <a:gd name="connsiteY2" fmla="*/ 2376000 h 2376000"/>
              <a:gd name="connsiteX3" fmla="*/ 0 w 2375999"/>
              <a:gd name="connsiteY3" fmla="*/ 2376000 h 2376000"/>
              <a:gd name="connsiteX4" fmla="*/ 73343 w 2375999"/>
              <a:gd name="connsiteY4" fmla="*/ 1047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5999" h="2376000">
                <a:moveTo>
                  <a:pt x="2292180" y="0"/>
                </a:moveTo>
                <a:lnTo>
                  <a:pt x="2375999" y="2375972"/>
                </a:lnTo>
                <a:lnTo>
                  <a:pt x="2375999" y="2376000"/>
                </a:lnTo>
                <a:lnTo>
                  <a:pt x="0" y="2376000"/>
                </a:lnTo>
                <a:lnTo>
                  <a:pt x="73343" y="10478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0" name="Picture Placeholder 59" descr="Image Placeholder">
            <a:extLst>
              <a:ext uri="{FF2B5EF4-FFF2-40B4-BE49-F238E27FC236}">
                <a16:creationId xmlns:a16="http://schemas.microsoft.com/office/drawing/2014/main" id="{59D4E91E-C254-4046-A42A-8A34AED4CB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01602" y="3767532"/>
            <a:ext cx="2375999" cy="2365569"/>
          </a:xfrm>
          <a:custGeom>
            <a:avLst/>
            <a:gdLst>
              <a:gd name="connsiteX0" fmla="*/ 0 w 2375999"/>
              <a:gd name="connsiteY0" fmla="*/ 0 h 2365569"/>
              <a:gd name="connsiteX1" fmla="*/ 2365568 w 2375999"/>
              <a:gd name="connsiteY1" fmla="*/ 93883 h 2365569"/>
              <a:gd name="connsiteX2" fmla="*/ 2375999 w 2375999"/>
              <a:gd name="connsiteY2" fmla="*/ 2261151 h 2365569"/>
              <a:gd name="connsiteX3" fmla="*/ 2375999 w 2375999"/>
              <a:gd name="connsiteY3" fmla="*/ 2261254 h 2365569"/>
              <a:gd name="connsiteX4" fmla="*/ 0 w 2375999"/>
              <a:gd name="connsiteY4" fmla="*/ 2365569 h 23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5999" h="2365569">
                <a:moveTo>
                  <a:pt x="0" y="0"/>
                </a:moveTo>
                <a:lnTo>
                  <a:pt x="2365568" y="93883"/>
                </a:lnTo>
                <a:lnTo>
                  <a:pt x="2375999" y="2261151"/>
                </a:lnTo>
                <a:lnTo>
                  <a:pt x="2375999" y="2261254"/>
                </a:lnTo>
                <a:lnTo>
                  <a:pt x="0" y="236556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2" name="Picture Placeholder 61" descr="Image Placeholder">
            <a:extLst>
              <a:ext uri="{FF2B5EF4-FFF2-40B4-BE49-F238E27FC236}">
                <a16:creationId xmlns:a16="http://schemas.microsoft.com/office/drawing/2014/main" id="{1FCF55BB-D6E9-4AD7-A94F-5CE91930731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4801" y="1215500"/>
            <a:ext cx="3772463" cy="4917600"/>
          </a:xfrm>
          <a:custGeom>
            <a:avLst/>
            <a:gdLst>
              <a:gd name="connsiteX0" fmla="*/ 3772463 w 3772463"/>
              <a:gd name="connsiteY0" fmla="*/ 0 h 4917600"/>
              <a:gd name="connsiteX1" fmla="*/ 3772463 w 3772463"/>
              <a:gd name="connsiteY1" fmla="*/ 4917600 h 4917600"/>
              <a:gd name="connsiteX2" fmla="*/ 123204 w 3772463"/>
              <a:gd name="connsiteY2" fmla="*/ 4812411 h 4917600"/>
              <a:gd name="connsiteX3" fmla="*/ 0 w 3772463"/>
              <a:gd name="connsiteY3" fmla="*/ 129508 h 49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2463" h="4917600">
                <a:moveTo>
                  <a:pt x="3772463" y="0"/>
                </a:moveTo>
                <a:lnTo>
                  <a:pt x="3772463" y="4917600"/>
                </a:lnTo>
                <a:lnTo>
                  <a:pt x="123204" y="4812411"/>
                </a:lnTo>
                <a:lnTo>
                  <a:pt x="0" y="129508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8" name="Picture Placeholder 57" descr="Image Placeholder">
            <a:extLst>
              <a:ext uri="{FF2B5EF4-FFF2-40B4-BE49-F238E27FC236}">
                <a16:creationId xmlns:a16="http://schemas.microsoft.com/office/drawing/2014/main" id="{437716A3-7B08-42AA-9BFB-ED7E362686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432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1" name="Picture Placeholder 60" descr="Image Placeholder">
            <a:extLst>
              <a:ext uri="{FF2B5EF4-FFF2-40B4-BE49-F238E27FC236}">
                <a16:creationId xmlns:a16="http://schemas.microsoft.com/office/drawing/2014/main" id="{70BE6510-4DCE-4251-B823-5C1F5E98767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432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24E52-7103-452A-AF44-C222CE5C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8FC7C-4374-451A-8396-B8B17F01CF3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9" name="Group 128" descr="Banting">
            <a:extLst>
              <a:ext uri="{FF2B5EF4-FFF2-40B4-BE49-F238E27FC236}">
                <a16:creationId xmlns:a16="http://schemas.microsoft.com/office/drawing/2014/main" id="{1A5A37A7-7485-4468-95BD-AD7A2549A853}"/>
              </a:ext>
            </a:extLst>
          </p:cNvPr>
          <p:cNvGrpSpPr/>
          <p:nvPr userDrawn="1"/>
        </p:nvGrpSpPr>
        <p:grpSpPr>
          <a:xfrm rot="-60000">
            <a:off x="6971945" y="30709"/>
            <a:ext cx="4716055" cy="680187"/>
            <a:chOff x="7411964" y="186225"/>
            <a:chExt cx="4716055" cy="682236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F07F8B9-76D0-4204-A817-807D2D8E7319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4" name="Isosceles Triangle 163">
                <a:extLst>
                  <a:ext uri="{FF2B5EF4-FFF2-40B4-BE49-F238E27FC236}">
                    <a16:creationId xmlns:a16="http://schemas.microsoft.com/office/drawing/2014/main" id="{1658F191-155A-4389-B333-C1A7C4483D7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515B5845-114E-4989-9C32-76D8A838A78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6EBC9CCB-A116-431C-B47F-E29C4053ACFC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2" name="Isosceles Triangle 161">
                <a:extLst>
                  <a:ext uri="{FF2B5EF4-FFF2-40B4-BE49-F238E27FC236}">
                    <a16:creationId xmlns:a16="http://schemas.microsoft.com/office/drawing/2014/main" id="{D4B76696-2E12-4394-B4A8-A7488321C3D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ACD774F7-6692-4CBF-827B-98A7E8FEE68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FA76BB0-7F04-440E-BDCF-AD7ADC145064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Isosceles Triangle 159">
                <a:extLst>
                  <a:ext uri="{FF2B5EF4-FFF2-40B4-BE49-F238E27FC236}">
                    <a16:creationId xmlns:a16="http://schemas.microsoft.com/office/drawing/2014/main" id="{832AA535-56F4-47CF-B878-A8C3DABFD45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ED2629C5-8C1C-4E28-BDC8-4FACDDB8BE4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2E87BA81-D226-4FE4-96F6-33B312853758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id="{C0B8C9E0-3057-4C4D-8028-3E4384DD8D3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4BF916C-1ED0-48B9-BC1E-8507BDA0F7E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1DEAAA19-0248-4152-A94D-C502956C908A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6" name="Isosceles Triangle 155">
                <a:extLst>
                  <a:ext uri="{FF2B5EF4-FFF2-40B4-BE49-F238E27FC236}">
                    <a16:creationId xmlns:a16="http://schemas.microsoft.com/office/drawing/2014/main" id="{B59EF69C-08D6-4B6B-83FC-D2A6B87B53A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83D01BCD-0F1F-47E1-A481-B2BF39A5E96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43C66CB3-9C12-46CD-8C4C-ED1183330F6F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4" name="Isosceles Triangle 153">
                <a:extLst>
                  <a:ext uri="{FF2B5EF4-FFF2-40B4-BE49-F238E27FC236}">
                    <a16:creationId xmlns:a16="http://schemas.microsoft.com/office/drawing/2014/main" id="{AA765AB9-4189-4F6F-AB77-D04D7A34364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0A64034-398D-4790-BFAE-C91B188F5E9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E45B7EC-EB92-47BD-B0AF-CA2EF76C235C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Isosceles Triangle 151">
                <a:extLst>
                  <a:ext uri="{FF2B5EF4-FFF2-40B4-BE49-F238E27FC236}">
                    <a16:creationId xmlns:a16="http://schemas.microsoft.com/office/drawing/2014/main" id="{87B1CFDF-DACD-42B8-B08C-01365C933D3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CEB1770-9DCF-404A-AF5D-48412A26BA1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7660947D-F276-44EC-B8DA-9EFCA5BE9DA1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Isosceles Triangle 149">
                <a:extLst>
                  <a:ext uri="{FF2B5EF4-FFF2-40B4-BE49-F238E27FC236}">
                    <a16:creationId xmlns:a16="http://schemas.microsoft.com/office/drawing/2014/main" id="{F9A5C1ED-3903-4468-B054-47EAFA3EFD4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429D356-7CF6-4E35-B081-CD13BD86F40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7AAF90C5-FE2D-4EBF-98EC-A4F874013F27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Isosceles Triangle 147">
                <a:extLst>
                  <a:ext uri="{FF2B5EF4-FFF2-40B4-BE49-F238E27FC236}">
                    <a16:creationId xmlns:a16="http://schemas.microsoft.com/office/drawing/2014/main" id="{4C945FB7-5C90-4A84-92E3-8B49AC617B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D61B7EDF-A065-4E56-BACC-359D9C905A9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814555A-9E6A-4E02-9C85-68009655781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id="{167222AA-4E70-4C3F-AC26-9EFDB660A5E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181ACE9C-2551-4172-A61B-DF04331D167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68790697-380A-4E98-AF55-CD72E6DBE1EE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id="{D44614DE-87AE-48B2-B17D-B2F3EBC9391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5B6A8C2-B67C-48F0-A882-20C95397ABE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FFA0E02-6030-47C9-B428-F5F6022CF78A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Isosceles Triangle 141">
                <a:extLst>
                  <a:ext uri="{FF2B5EF4-FFF2-40B4-BE49-F238E27FC236}">
                    <a16:creationId xmlns:a16="http://schemas.microsoft.com/office/drawing/2014/main" id="{AC21C759-4EE0-46C4-A8D8-E7AE7AA5381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5519C32-4179-401E-A633-F0B1E2A007C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6131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5X Gr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9292574-2961-4C0E-A150-610AA653FACB}"/>
              </a:ext>
            </a:extLst>
          </p:cNvPr>
          <p:cNvSpPr/>
          <p:nvPr userDrawn="1"/>
        </p:nvSpPr>
        <p:spPr>
          <a:xfrm>
            <a:off x="189781" y="5733691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5" name="Picture Placeholder 54" descr="Image Placeholder">
            <a:extLst>
              <a:ext uri="{FF2B5EF4-FFF2-40B4-BE49-F238E27FC236}">
                <a16:creationId xmlns:a16="http://schemas.microsoft.com/office/drawing/2014/main" id="{AEB04E37-8922-449E-A0EF-E738787BD26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1" y="1215502"/>
            <a:ext cx="6335999" cy="4917599"/>
          </a:xfrm>
          <a:custGeom>
            <a:avLst/>
            <a:gdLst>
              <a:gd name="connsiteX0" fmla="*/ 0 w 6335999"/>
              <a:gd name="connsiteY0" fmla="*/ 0 h 4917599"/>
              <a:gd name="connsiteX1" fmla="*/ 6335999 w 6335999"/>
              <a:gd name="connsiteY1" fmla="*/ 0 h 4917599"/>
              <a:gd name="connsiteX2" fmla="*/ 6140419 w 6335999"/>
              <a:gd name="connsiteY2" fmla="*/ 4895914 h 4917599"/>
              <a:gd name="connsiteX3" fmla="*/ 223520 w 6335999"/>
              <a:gd name="connsiteY3" fmla="*/ 4917599 h 49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5999" h="4917599">
                <a:moveTo>
                  <a:pt x="0" y="0"/>
                </a:moveTo>
                <a:lnTo>
                  <a:pt x="6335999" y="0"/>
                </a:lnTo>
                <a:lnTo>
                  <a:pt x="6140419" y="4895914"/>
                </a:lnTo>
                <a:lnTo>
                  <a:pt x="223520" y="491759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6" name="Picture Placeholder 55" descr="Image Placeholder">
            <a:extLst>
              <a:ext uri="{FF2B5EF4-FFF2-40B4-BE49-F238E27FC236}">
                <a16:creationId xmlns:a16="http://schemas.microsoft.com/office/drawing/2014/main" id="{8AAFA896-50C9-4ECC-A5C1-8650F6E5E2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144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7" name="Picture Placeholder 56" descr="Image Placeholder">
            <a:extLst>
              <a:ext uri="{FF2B5EF4-FFF2-40B4-BE49-F238E27FC236}">
                <a16:creationId xmlns:a16="http://schemas.microsoft.com/office/drawing/2014/main" id="{2DD2FF0A-DD81-4196-8397-3849FEBC2A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00000">
            <a:off x="94560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8" name="Picture Placeholder 57" descr="Image Placeholder">
            <a:extLst>
              <a:ext uri="{FF2B5EF4-FFF2-40B4-BE49-F238E27FC236}">
                <a16:creationId xmlns:a16="http://schemas.microsoft.com/office/drawing/2014/main" id="{CAC00507-9D9F-4A38-9BB7-AE70E1776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14401" y="3757100"/>
            <a:ext cx="2365569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:a16="http://schemas.microsoft.com/office/drawing/2014/main" id="{AD51BC7B-3ABB-49C9-8223-0856B7F191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456001" y="3757100"/>
            <a:ext cx="2355045" cy="2376000"/>
          </a:xfrm>
          <a:custGeom>
            <a:avLst/>
            <a:gdLst>
              <a:gd name="connsiteX0" fmla="*/ 0 w 2355045"/>
              <a:gd name="connsiteY0" fmla="*/ 0 h 2376000"/>
              <a:gd name="connsiteX1" fmla="*/ 2355045 w 2355045"/>
              <a:gd name="connsiteY1" fmla="*/ 115253 h 2376000"/>
              <a:gd name="connsiteX2" fmla="*/ 2124540 w 2355045"/>
              <a:gd name="connsiteY2" fmla="*/ 2239793 h 2376000"/>
              <a:gd name="connsiteX3" fmla="*/ 0 w 2355045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045" h="2376000">
                <a:moveTo>
                  <a:pt x="0" y="0"/>
                </a:moveTo>
                <a:lnTo>
                  <a:pt x="2355045" y="115253"/>
                </a:lnTo>
                <a:lnTo>
                  <a:pt x="2124540" y="223979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08A59-688F-45AB-9CFE-40DD3875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14617-A5E0-4422-8F75-BD194D3858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 descr="Banting">
            <a:extLst>
              <a:ext uri="{FF2B5EF4-FFF2-40B4-BE49-F238E27FC236}">
                <a16:creationId xmlns:a16="http://schemas.microsoft.com/office/drawing/2014/main" id="{6B6CD76C-B86E-4093-9423-ED2DDC516CF9}"/>
              </a:ext>
            </a:extLst>
          </p:cNvPr>
          <p:cNvGrpSpPr/>
          <p:nvPr userDrawn="1"/>
        </p:nvGrpSpPr>
        <p:grpSpPr>
          <a:xfrm rot="-60000">
            <a:off x="6971945" y="30709"/>
            <a:ext cx="4716055" cy="680187"/>
            <a:chOff x="7411964" y="186225"/>
            <a:chExt cx="4716055" cy="6822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D6365A-9964-40BB-982F-59C6443CDB83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2DC012F5-F42C-4F20-890C-AFC1B558CA3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3D1597B-A912-44D5-8720-99A2F385FF4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584BF3-EB6C-4BEC-A758-DDDBFF540B24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9BBCFBBE-73E9-41DE-A4D0-B5FF1BA3516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422E414-1435-4438-8F55-562CD87452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DAAE440-36C1-4316-B56D-20BF541F6377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3FBE62FB-40CD-493C-81D9-0ABDACC7D34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4B0F5B8-5060-4ADC-8E9D-D971DBE8B1F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7BEFEC7-2D75-4C89-884A-A52402A86AC0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9BACC15D-9C80-4EFD-B6DB-497B5416D58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A4516A8-C455-4EA3-A02F-093DC20574D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94DA061-F38A-4870-A89F-B925BDCF35BC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D4BBA7E3-783B-4C3A-8B09-68A286151BF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F51F537-0B18-4227-91DD-593BE9350B4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BB06565-08CB-408E-BFB1-B84BEFA8B7CB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C893E4D8-F292-4EB0-A962-0F3788047F0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B525573-F131-495C-8970-CB6EFEDF575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CE7418C-EC61-4284-BB34-3917F862C2FE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13A298DD-0ED2-401A-9F6D-8C5760A7FA8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8C8566-2E2A-43E9-AB9C-4571D5B5CE8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4EB65E6-E69B-46F8-AC5F-EA7CDF332564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C3EFB023-ECD0-4547-BBB3-D58FCAFF6B6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3810613-FD5E-4788-8755-DFB46379059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20B9D10-EE89-42DF-B8C0-41D997A94FC9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3931917B-CFB8-4329-8D05-C2E62B1FAE9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F80E083-46CB-4F58-AC37-500BD7B2C74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BFDA884-D8CA-4DFD-B204-54E5EE99E307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3617D766-2158-48FC-9C12-5C1966DD306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DFA9D8B-A487-4EA8-8532-B1791BECFA2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D22711-827B-4014-ABC4-2191FD3F09A9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23DC253A-1421-4FC9-9DAF-FBAE2E3ED1B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033DFF-8D1E-4FBA-A28C-BB3EC6CE8F9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CED0DBE-171D-432D-8DAB-F7741FC6DF9E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7B21BD4B-3712-4BF9-A431-8F7C8FDDB5B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14BC6F5-CACB-4224-BAFD-29C2F2F759A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6152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7X Gr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DABDBEF0-E4D2-4DE1-8DE5-7CC6C285C0E0}"/>
              </a:ext>
            </a:extLst>
          </p:cNvPr>
          <p:cNvSpPr/>
          <p:nvPr userDrawn="1"/>
        </p:nvSpPr>
        <p:spPr>
          <a:xfrm>
            <a:off x="96219" y="5821378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2" name="Picture Placeholder 61" descr="Image Placeholder">
            <a:extLst>
              <a:ext uri="{FF2B5EF4-FFF2-40B4-BE49-F238E27FC236}">
                <a16:creationId xmlns:a16="http://schemas.microsoft.com/office/drawing/2014/main" id="{6F63903A-EA02-4457-BF44-C132ADA3D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-60000">
            <a:off x="360002" y="1215501"/>
            <a:ext cx="3772463" cy="4917599"/>
          </a:xfrm>
          <a:custGeom>
            <a:avLst/>
            <a:gdLst>
              <a:gd name="connsiteX0" fmla="*/ 0 w 3772463"/>
              <a:gd name="connsiteY0" fmla="*/ 0 h 4917599"/>
              <a:gd name="connsiteX1" fmla="*/ 30 w 3772463"/>
              <a:gd name="connsiteY1" fmla="*/ 0 h 4917599"/>
              <a:gd name="connsiteX2" fmla="*/ 3772463 w 3772463"/>
              <a:gd name="connsiteY2" fmla="*/ 129507 h 4917599"/>
              <a:gd name="connsiteX3" fmla="*/ 3649259 w 3772463"/>
              <a:gd name="connsiteY3" fmla="*/ 4812410 h 4917599"/>
              <a:gd name="connsiteX4" fmla="*/ 0 w 3772463"/>
              <a:gd name="connsiteY4" fmla="*/ 4917599 h 49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2463" h="4917599">
                <a:moveTo>
                  <a:pt x="0" y="0"/>
                </a:moveTo>
                <a:lnTo>
                  <a:pt x="30" y="0"/>
                </a:lnTo>
                <a:lnTo>
                  <a:pt x="3772463" y="129507"/>
                </a:lnTo>
                <a:lnTo>
                  <a:pt x="3649259" y="4812410"/>
                </a:lnTo>
                <a:lnTo>
                  <a:pt x="0" y="491759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3" name="Picture Placeholder 62" descr="Image Placeholder">
            <a:extLst>
              <a:ext uri="{FF2B5EF4-FFF2-40B4-BE49-F238E27FC236}">
                <a16:creationId xmlns:a16="http://schemas.microsoft.com/office/drawing/2014/main" id="{F6891E35-FCA6-45A8-988C-70B1D1D3BB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20000">
            <a:off x="4372800" y="1215500"/>
            <a:ext cx="2237844" cy="2376000"/>
          </a:xfrm>
          <a:custGeom>
            <a:avLst/>
            <a:gdLst>
              <a:gd name="connsiteX0" fmla="*/ 0 w 2237844"/>
              <a:gd name="connsiteY0" fmla="*/ 0 h 2376000"/>
              <a:gd name="connsiteX1" fmla="*/ 2237844 w 2237844"/>
              <a:gd name="connsiteY1" fmla="*/ 138156 h 2376000"/>
              <a:gd name="connsiteX2" fmla="*/ 2030611 w 2237844"/>
              <a:gd name="connsiteY2" fmla="*/ 2297054 h 2376000"/>
              <a:gd name="connsiteX3" fmla="*/ 0 w 2237844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0" y="0"/>
                </a:moveTo>
                <a:lnTo>
                  <a:pt x="2237844" y="138156"/>
                </a:lnTo>
                <a:lnTo>
                  <a:pt x="2030611" y="2297054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5" name="Picture Placeholder 64" descr="Image Placeholder">
            <a:extLst>
              <a:ext uri="{FF2B5EF4-FFF2-40B4-BE49-F238E27FC236}">
                <a16:creationId xmlns:a16="http://schemas.microsoft.com/office/drawing/2014/main" id="{48DBA1E9-1B7D-4849-A53D-C86BFCBE83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144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0 w 2237844"/>
              <a:gd name="connsiteY2" fmla="*/ 2237844 h 2376000"/>
              <a:gd name="connsiteX3" fmla="*/ 207234 w 2237844"/>
              <a:gd name="connsiteY3" fmla="*/ 7894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0" y="2237844"/>
                </a:lnTo>
                <a:lnTo>
                  <a:pt x="207234" y="7894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4" name="Picture Placeholder 63" descr="Image Placeholder">
            <a:extLst>
              <a:ext uri="{FF2B5EF4-FFF2-40B4-BE49-F238E27FC236}">
                <a16:creationId xmlns:a16="http://schemas.microsoft.com/office/drawing/2014/main" id="{F3B78AAD-7071-45DB-87C9-E7819803D9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728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292180 w 2376000"/>
              <a:gd name="connsiteY2" fmla="*/ 2376000 h 2376000"/>
              <a:gd name="connsiteX3" fmla="*/ 73343 w 2376000"/>
              <a:gd name="connsiteY3" fmla="*/ 236552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292180" y="2376000"/>
                </a:lnTo>
                <a:lnTo>
                  <a:pt x="73343" y="236552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:a16="http://schemas.microsoft.com/office/drawing/2014/main" id="{099F7D8A-82F9-494E-B900-54424356612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14402" y="3767532"/>
            <a:ext cx="2375999" cy="2365569"/>
          </a:xfrm>
          <a:custGeom>
            <a:avLst/>
            <a:gdLst>
              <a:gd name="connsiteX0" fmla="*/ 2375999 w 2375999"/>
              <a:gd name="connsiteY0" fmla="*/ 0 h 2365569"/>
              <a:gd name="connsiteX1" fmla="*/ 2375999 w 2375999"/>
              <a:gd name="connsiteY1" fmla="*/ 2365569 h 2365569"/>
              <a:gd name="connsiteX2" fmla="*/ 0 w 2375999"/>
              <a:gd name="connsiteY2" fmla="*/ 2261254 h 2365569"/>
              <a:gd name="connsiteX3" fmla="*/ 10431 w 2375999"/>
              <a:gd name="connsiteY3" fmla="*/ 93883 h 23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999" h="2365569">
                <a:moveTo>
                  <a:pt x="2375999" y="0"/>
                </a:moveTo>
                <a:lnTo>
                  <a:pt x="2375999" y="2365569"/>
                </a:lnTo>
                <a:lnTo>
                  <a:pt x="0" y="2261254"/>
                </a:lnTo>
                <a:lnTo>
                  <a:pt x="10431" y="9388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:a16="http://schemas.microsoft.com/office/drawing/2014/main" id="{F927D2F0-472F-4ECB-840B-4EAB296F639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560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55045 w 2376000"/>
              <a:gd name="connsiteY2" fmla="*/ 2323613 h 2376000"/>
              <a:gd name="connsiteX3" fmla="*/ 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55045" y="232361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:a16="http://schemas.microsoft.com/office/drawing/2014/main" id="{EEA8C4BF-779E-4FDA-BB07-3FB2C2F81CA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20000">
            <a:off x="9456000" y="3757100"/>
            <a:ext cx="2376000" cy="2376000"/>
          </a:xfrm>
          <a:custGeom>
            <a:avLst/>
            <a:gdLst>
              <a:gd name="connsiteX0" fmla="*/ 83820 w 2376000"/>
              <a:gd name="connsiteY0" fmla="*/ 0 h 2376000"/>
              <a:gd name="connsiteX1" fmla="*/ 2302658 w 2376000"/>
              <a:gd name="connsiteY1" fmla="*/ 10478 h 2376000"/>
              <a:gd name="connsiteX2" fmla="*/ 2376000 w 2376000"/>
              <a:gd name="connsiteY2" fmla="*/ 2376000 h 2376000"/>
              <a:gd name="connsiteX3" fmla="*/ 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83820" y="0"/>
                </a:moveTo>
                <a:lnTo>
                  <a:pt x="2302658" y="10478"/>
                </a:lnTo>
                <a:lnTo>
                  <a:pt x="2376000" y="2376000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73F35-7DF9-44D1-BD2F-D3132768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D19AA-26BA-4E8A-89CB-2A91A069741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7" name="Group 16" descr="Banting">
            <a:extLst>
              <a:ext uri="{FF2B5EF4-FFF2-40B4-BE49-F238E27FC236}">
                <a16:creationId xmlns:a16="http://schemas.microsoft.com/office/drawing/2014/main" id="{BE25E98F-55FD-4D3B-B6BD-C245D10ABE0E}"/>
              </a:ext>
            </a:extLst>
          </p:cNvPr>
          <p:cNvGrpSpPr/>
          <p:nvPr userDrawn="1"/>
        </p:nvGrpSpPr>
        <p:grpSpPr>
          <a:xfrm rot="-60000">
            <a:off x="6971945" y="30709"/>
            <a:ext cx="4716055" cy="680187"/>
            <a:chOff x="7411964" y="186225"/>
            <a:chExt cx="4716055" cy="68223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C0047DD-A53D-4BA7-8EFC-9D268E816656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7B5C08FD-252E-46BA-B09F-4081065CD69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EE1A4A3-CEC1-4423-B17B-BD131F5A6AC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3EF0F1C-8BD7-4A76-B1E5-B7736E7B2379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A9490288-3A4C-4D48-9BE7-69AE05D2125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C09C7C6-0981-48A3-B47F-01B10AF597A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469D64-F370-49E4-BE6E-4215135FA9DE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83B04EB8-FEAD-442B-BD00-2C9897B4D60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886E212-78D3-4E20-A462-0D62505F7C2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224B810-1A5C-4613-9AB9-CBA474276F50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C7576D61-95DB-417C-9894-A2571F7EDCC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30E043C-04BB-4DAD-B885-0FF9E87AAFE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76AF8EC-C12E-4DAB-937B-FE4C8F485892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678A614-3C7C-4A27-98D0-A43510F780C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246EF09-4300-44A1-B9BF-1B41DFF9873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467E3E5-0EA7-4FD1-8BCC-687C8F01A84C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BD8502A5-40EB-4500-BF5C-12CE22A333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530D0C3-2E59-4CC0-B12E-CD27594945B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E8357F9-EBD9-4F3C-A7B0-40280548ABAF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91787560-19AC-47DF-AA55-2F0E40E32CA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270366D-9949-4CE1-AD22-4057BA06E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BD922E2-EEC8-4448-80AC-2AC65753449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9E25B2EC-136B-4D6D-A203-D241D057BB0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F947A65-6A88-4914-A45E-188ECF10F3A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99ACD2D-8217-45E1-9B58-2BC5D4587612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D6EFCEC3-C2D4-446A-A749-D5B408847C7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D73D5A3-47F2-43BE-8390-CC1099725D0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8183BAC-B953-4FB8-A8A6-0572DF868677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271AF872-EA8A-433C-B3C1-65759EBBD67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EBCB090-F1DB-4E56-90EA-EAFBDEF8EED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AD60172-F95C-46EB-B99D-F9D95ABDB8A4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8EFFEF80-C3B4-49E6-B432-B523CD6953C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2F1CB13-A3B5-4B69-AF5A-9129B8159E6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F162950-5377-41BF-84D5-B482676481B7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CD9E2FAE-5538-4DB6-832B-153A43BF2B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2D277CD-A536-4EAD-B3DE-DF37F3603F6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1927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0X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B17BAD-7447-48D7-8288-A5F70930CEDA}"/>
              </a:ext>
            </a:extLst>
          </p:cNvPr>
          <p:cNvSpPr/>
          <p:nvPr userDrawn="1"/>
        </p:nvSpPr>
        <p:spPr>
          <a:xfrm>
            <a:off x="52265" y="5867091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6" name="Oval 45" descr="Glow">
            <a:extLst>
              <a:ext uri="{FF2B5EF4-FFF2-40B4-BE49-F238E27FC236}">
                <a16:creationId xmlns:a16="http://schemas.microsoft.com/office/drawing/2014/main" id="{DA911377-8B3D-4D36-8FEC-46BA42A5BE47}"/>
              </a:ext>
            </a:extLst>
          </p:cNvPr>
          <p:cNvSpPr/>
          <p:nvPr userDrawn="1"/>
        </p:nvSpPr>
        <p:spPr>
          <a:xfrm>
            <a:off x="9637462" y="4198553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1" name="Picture 20" descr="Scary cat by tree">
            <a:extLst>
              <a:ext uri="{FF2B5EF4-FFF2-40B4-BE49-F238E27FC236}">
                <a16:creationId xmlns:a16="http://schemas.microsoft.com/office/drawing/2014/main" id="{CBCA5407-8370-420F-AD72-A53ACB076D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254" y="4138948"/>
            <a:ext cx="1499746" cy="2719052"/>
          </a:xfrm>
          <a:prstGeom prst="rect">
            <a:avLst/>
          </a:prstGeom>
        </p:spPr>
      </p:pic>
      <p:sp>
        <p:nvSpPr>
          <p:cNvPr id="45" name="Picture Placeholder 44" descr="Image Placeholder">
            <a:extLst>
              <a:ext uri="{FF2B5EF4-FFF2-40B4-BE49-F238E27FC236}">
                <a16:creationId xmlns:a16="http://schemas.microsoft.com/office/drawing/2014/main" id="{443BA488-AA6A-40F0-8261-2E81B57963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44400" y="1215500"/>
            <a:ext cx="6388800" cy="3843180"/>
          </a:xfrm>
          <a:custGeom>
            <a:avLst/>
            <a:gdLst>
              <a:gd name="connsiteX0" fmla="*/ 0 w 6388800"/>
              <a:gd name="connsiteY0" fmla="*/ 0 h 4917600"/>
              <a:gd name="connsiteX1" fmla="*/ 6388800 w 6388800"/>
              <a:gd name="connsiteY1" fmla="*/ 238493 h 4917600"/>
              <a:gd name="connsiteX2" fmla="*/ 6388800 w 6388800"/>
              <a:gd name="connsiteY2" fmla="*/ 246974 h 4917600"/>
              <a:gd name="connsiteX3" fmla="*/ 5764566 w 6388800"/>
              <a:gd name="connsiteY3" fmla="*/ 4635692 h 4917600"/>
              <a:gd name="connsiteX4" fmla="*/ 0 w 6388800"/>
              <a:gd name="connsiteY4" fmla="*/ 4917600 h 4917600"/>
              <a:gd name="connsiteX0" fmla="*/ 0 w 6388800"/>
              <a:gd name="connsiteY0" fmla="*/ 0 h 4917600"/>
              <a:gd name="connsiteX1" fmla="*/ 6388800 w 6388800"/>
              <a:gd name="connsiteY1" fmla="*/ 238493 h 4917600"/>
              <a:gd name="connsiteX2" fmla="*/ 6388800 w 6388800"/>
              <a:gd name="connsiteY2" fmla="*/ 246974 h 4917600"/>
              <a:gd name="connsiteX3" fmla="*/ 5890296 w 6388800"/>
              <a:gd name="connsiteY3" fmla="*/ 3469832 h 4917600"/>
              <a:gd name="connsiteX4" fmla="*/ 0 w 6388800"/>
              <a:gd name="connsiteY4" fmla="*/ 4917600 h 4917600"/>
              <a:gd name="connsiteX5" fmla="*/ 0 w 6388800"/>
              <a:gd name="connsiteY5" fmla="*/ 0 h 4917600"/>
              <a:gd name="connsiteX0" fmla="*/ 0 w 6388800"/>
              <a:gd name="connsiteY0" fmla="*/ 0 h 3843180"/>
              <a:gd name="connsiteX1" fmla="*/ 6388800 w 6388800"/>
              <a:gd name="connsiteY1" fmla="*/ 238493 h 3843180"/>
              <a:gd name="connsiteX2" fmla="*/ 6388800 w 6388800"/>
              <a:gd name="connsiteY2" fmla="*/ 246974 h 3843180"/>
              <a:gd name="connsiteX3" fmla="*/ 5890296 w 6388800"/>
              <a:gd name="connsiteY3" fmla="*/ 3469832 h 3843180"/>
              <a:gd name="connsiteX4" fmla="*/ 34290 w 6388800"/>
              <a:gd name="connsiteY4" fmla="*/ 3843180 h 3843180"/>
              <a:gd name="connsiteX5" fmla="*/ 0 w 6388800"/>
              <a:gd name="connsiteY5" fmla="*/ 0 h 384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8800" h="3843180">
                <a:moveTo>
                  <a:pt x="0" y="0"/>
                </a:moveTo>
                <a:lnTo>
                  <a:pt x="6388800" y="238493"/>
                </a:lnTo>
                <a:lnTo>
                  <a:pt x="6388800" y="246974"/>
                </a:lnTo>
                <a:lnTo>
                  <a:pt x="5890296" y="3469832"/>
                </a:lnTo>
                <a:lnTo>
                  <a:pt x="34290" y="384318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6" name="Picture Placeholder 35" descr="Image Placeholder">
            <a:extLst>
              <a:ext uri="{FF2B5EF4-FFF2-40B4-BE49-F238E27FC236}">
                <a16:creationId xmlns:a16="http://schemas.microsoft.com/office/drawing/2014/main" id="{0F34F23F-1A21-4C52-BC4D-8DD6209D22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20000">
            <a:off x="360000" y="1215500"/>
            <a:ext cx="1526400" cy="1526400"/>
          </a:xfrm>
          <a:custGeom>
            <a:avLst/>
            <a:gdLst>
              <a:gd name="connsiteX0" fmla="*/ 0 w 1526400"/>
              <a:gd name="connsiteY0" fmla="*/ 0 h 1526400"/>
              <a:gd name="connsiteX1" fmla="*/ 1465821 w 1526400"/>
              <a:gd name="connsiteY1" fmla="*/ 33655 h 1526400"/>
              <a:gd name="connsiteX2" fmla="*/ 1526400 w 1526400"/>
              <a:gd name="connsiteY2" fmla="*/ 1526400 h 1526400"/>
              <a:gd name="connsiteX3" fmla="*/ 0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465821" y="33655"/>
                </a:lnTo>
                <a:lnTo>
                  <a:pt x="1526400" y="1526400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7" name="Picture Placeholder 36" descr="Image Placeholder">
            <a:extLst>
              <a:ext uri="{FF2B5EF4-FFF2-40B4-BE49-F238E27FC236}">
                <a16:creationId xmlns:a16="http://schemas.microsoft.com/office/drawing/2014/main" id="{307DB85D-4D2E-4D70-B289-EFC8A5554F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055601" y="1215500"/>
            <a:ext cx="1437645" cy="1526400"/>
          </a:xfrm>
          <a:custGeom>
            <a:avLst/>
            <a:gdLst>
              <a:gd name="connsiteX0" fmla="*/ 1437645 w 1437645"/>
              <a:gd name="connsiteY0" fmla="*/ 0 h 1526400"/>
              <a:gd name="connsiteX1" fmla="*/ 1437645 w 1437645"/>
              <a:gd name="connsiteY1" fmla="*/ 1526400 h 1526400"/>
              <a:gd name="connsiteX2" fmla="*/ 133132 w 1437645"/>
              <a:gd name="connsiteY2" fmla="*/ 1475683 h 1526400"/>
              <a:gd name="connsiteX3" fmla="*/ 0 w 1437645"/>
              <a:gd name="connsiteY3" fmla="*/ 8875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45" h="1526400">
                <a:moveTo>
                  <a:pt x="1437645" y="0"/>
                </a:moveTo>
                <a:lnTo>
                  <a:pt x="1437645" y="1526400"/>
                </a:lnTo>
                <a:lnTo>
                  <a:pt x="133132" y="1475683"/>
                </a:lnTo>
                <a:lnTo>
                  <a:pt x="0" y="8875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8" name="Picture Placeholder 37" descr="Image Placeholder">
            <a:extLst>
              <a:ext uri="{FF2B5EF4-FFF2-40B4-BE49-F238E27FC236}">
                <a16:creationId xmlns:a16="http://schemas.microsoft.com/office/drawing/2014/main" id="{3295E921-635A-449A-97D9-8F3A1DDF6A8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51200" y="1215500"/>
            <a:ext cx="1526400" cy="1526400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526400 w 1526400"/>
              <a:gd name="connsiteY2" fmla="*/ 1526400 h 1526400"/>
              <a:gd name="connsiteX3" fmla="*/ 13462 w 1526400"/>
              <a:gd name="connsiteY3" fmla="*/ 149274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526400" y="1526400"/>
                </a:lnTo>
                <a:lnTo>
                  <a:pt x="13462" y="149274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9" name="Picture Placeholder 38" descr="Image Placeholder">
            <a:extLst>
              <a:ext uri="{FF2B5EF4-FFF2-40B4-BE49-F238E27FC236}">
                <a16:creationId xmlns:a16="http://schemas.microsoft.com/office/drawing/2014/main" id="{D18DC34D-125F-471D-B5B1-F89FEFA1EDF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60001" y="2911100"/>
            <a:ext cx="1493471" cy="1526400"/>
          </a:xfrm>
          <a:custGeom>
            <a:avLst/>
            <a:gdLst>
              <a:gd name="connsiteX0" fmla="*/ 158059 w 1493471"/>
              <a:gd name="connsiteY0" fmla="*/ 0 h 1526400"/>
              <a:gd name="connsiteX1" fmla="*/ 1493471 w 1493471"/>
              <a:gd name="connsiteY1" fmla="*/ 32929 h 1526400"/>
              <a:gd name="connsiteX2" fmla="*/ 1421027 w 1493471"/>
              <a:gd name="connsiteY2" fmla="*/ 1486885 h 1526400"/>
              <a:gd name="connsiteX3" fmla="*/ 0 w 1493471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471" h="1526400">
                <a:moveTo>
                  <a:pt x="158059" y="0"/>
                </a:moveTo>
                <a:lnTo>
                  <a:pt x="1493471" y="32929"/>
                </a:lnTo>
                <a:lnTo>
                  <a:pt x="1421027" y="1486885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0" name="Picture Placeholder 39" descr="Image Placeholder">
            <a:extLst>
              <a:ext uri="{FF2B5EF4-FFF2-40B4-BE49-F238E27FC236}">
                <a16:creationId xmlns:a16="http://schemas.microsoft.com/office/drawing/2014/main" id="{C37A4C46-9A5A-4AFA-9FDD-6EDCB2A33F2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124982" y="2980482"/>
            <a:ext cx="1387636" cy="1387636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479283 w 1526400"/>
              <a:gd name="connsiteY2" fmla="*/ 1519669 h 1526400"/>
              <a:gd name="connsiteX3" fmla="*/ 53848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479283" y="1519669"/>
                </a:lnTo>
                <a:lnTo>
                  <a:pt x="53848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1" name="Picture Placeholder 40" descr="Image Placeholder">
            <a:extLst>
              <a:ext uri="{FF2B5EF4-FFF2-40B4-BE49-F238E27FC236}">
                <a16:creationId xmlns:a16="http://schemas.microsoft.com/office/drawing/2014/main" id="{0A6CB2E4-DB7D-4C67-820F-0E68C7FC9A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751201" y="2911100"/>
            <a:ext cx="1519699" cy="1526400"/>
          </a:xfrm>
          <a:custGeom>
            <a:avLst/>
            <a:gdLst>
              <a:gd name="connsiteX0" fmla="*/ 1452685 w 1519699"/>
              <a:gd name="connsiteY0" fmla="*/ 0 h 1526400"/>
              <a:gd name="connsiteX1" fmla="*/ 1519699 w 1519699"/>
              <a:gd name="connsiteY1" fmla="*/ 1526400 h 1526400"/>
              <a:gd name="connsiteX2" fmla="*/ 0 w 1519699"/>
              <a:gd name="connsiteY2" fmla="*/ 1526400 h 1526400"/>
              <a:gd name="connsiteX3" fmla="*/ 60313 w 1519699"/>
              <a:gd name="connsiteY3" fmla="*/ 6702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699" h="1526400">
                <a:moveTo>
                  <a:pt x="1452685" y="0"/>
                </a:moveTo>
                <a:lnTo>
                  <a:pt x="1519699" y="1526400"/>
                </a:lnTo>
                <a:lnTo>
                  <a:pt x="0" y="1526400"/>
                </a:lnTo>
                <a:lnTo>
                  <a:pt x="60313" y="670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2" name="Picture Placeholder 41" descr="Image Placeholder">
            <a:extLst>
              <a:ext uri="{FF2B5EF4-FFF2-40B4-BE49-F238E27FC236}">
                <a16:creationId xmlns:a16="http://schemas.microsoft.com/office/drawing/2014/main" id="{A7FBE1C0-1C80-4419-AB6E-E691DD99D2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0000" y="4606700"/>
            <a:ext cx="1512938" cy="1526400"/>
          </a:xfrm>
          <a:custGeom>
            <a:avLst/>
            <a:gdLst>
              <a:gd name="connsiteX0" fmla="*/ 0 w 1512938"/>
              <a:gd name="connsiteY0" fmla="*/ 0 h 1526400"/>
              <a:gd name="connsiteX1" fmla="*/ 1512938 w 1512938"/>
              <a:gd name="connsiteY1" fmla="*/ 74041 h 1526400"/>
              <a:gd name="connsiteX2" fmla="*/ 1364856 w 1512938"/>
              <a:gd name="connsiteY2" fmla="*/ 1438897 h 1526400"/>
              <a:gd name="connsiteX3" fmla="*/ 0 w 1512938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938" h="1526400">
                <a:moveTo>
                  <a:pt x="0" y="0"/>
                </a:moveTo>
                <a:lnTo>
                  <a:pt x="1512938" y="74041"/>
                </a:lnTo>
                <a:lnTo>
                  <a:pt x="1364856" y="1438897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3" name="Picture Placeholder 42" descr="Image Placeholder">
            <a:extLst>
              <a:ext uri="{FF2B5EF4-FFF2-40B4-BE49-F238E27FC236}">
                <a16:creationId xmlns:a16="http://schemas.microsoft.com/office/drawing/2014/main" id="{1CD2EC1F-24AB-4C17-BE5B-A39D5BAAFCF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055600" y="4606700"/>
            <a:ext cx="1526400" cy="1526400"/>
          </a:xfrm>
          <a:custGeom>
            <a:avLst/>
            <a:gdLst>
              <a:gd name="connsiteX0" fmla="*/ 1526400 w 1526400"/>
              <a:gd name="connsiteY0" fmla="*/ 0 h 1526400"/>
              <a:gd name="connsiteX1" fmla="*/ 1405242 w 1526400"/>
              <a:gd name="connsiteY1" fmla="*/ 1405242 h 1526400"/>
              <a:gd name="connsiteX2" fmla="*/ 0 w 1526400"/>
              <a:gd name="connsiteY2" fmla="*/ 1526400 h 1526400"/>
              <a:gd name="connsiteX3" fmla="*/ 13462 w 1526400"/>
              <a:gd name="connsiteY3" fmla="*/ 60579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1526400" y="0"/>
                </a:moveTo>
                <a:lnTo>
                  <a:pt x="1405242" y="1405242"/>
                </a:lnTo>
                <a:lnTo>
                  <a:pt x="0" y="1526400"/>
                </a:lnTo>
                <a:lnTo>
                  <a:pt x="13462" y="6057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44" name="Picture Placeholder 43" descr="Image Placeholder">
            <a:extLst>
              <a:ext uri="{FF2B5EF4-FFF2-40B4-BE49-F238E27FC236}">
                <a16:creationId xmlns:a16="http://schemas.microsoft.com/office/drawing/2014/main" id="{C3846ACB-90F5-43FA-AEEA-BEBBA7C49EA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20000">
            <a:off x="3751202" y="4606700"/>
            <a:ext cx="1526399" cy="1526400"/>
          </a:xfrm>
          <a:custGeom>
            <a:avLst/>
            <a:gdLst>
              <a:gd name="connsiteX0" fmla="*/ 1526399 w 1526399"/>
              <a:gd name="connsiteY0" fmla="*/ 0 h 1526400"/>
              <a:gd name="connsiteX1" fmla="*/ 1526399 w 1526399"/>
              <a:gd name="connsiteY1" fmla="*/ 6 h 1526400"/>
              <a:gd name="connsiteX2" fmla="*/ 1284084 w 1526399"/>
              <a:gd name="connsiteY2" fmla="*/ 1411973 h 1526400"/>
              <a:gd name="connsiteX3" fmla="*/ 0 w 1526399"/>
              <a:gd name="connsiteY3" fmla="*/ 1526400 h 1526400"/>
              <a:gd name="connsiteX4" fmla="*/ 87503 w 1526399"/>
              <a:gd name="connsiteY4" fmla="*/ 40386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399" h="1526400">
                <a:moveTo>
                  <a:pt x="1526399" y="0"/>
                </a:moveTo>
                <a:lnTo>
                  <a:pt x="1526399" y="6"/>
                </a:lnTo>
                <a:lnTo>
                  <a:pt x="1284084" y="1411973"/>
                </a:lnTo>
                <a:lnTo>
                  <a:pt x="0" y="1526400"/>
                </a:lnTo>
                <a:lnTo>
                  <a:pt x="87503" y="4038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42CD8-97EF-4CE0-895B-0C37B824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10D23-2DA6-4EEF-B08C-41078A00F67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3127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0X Gr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B2768DF5-505B-42FE-B372-9A353F45979C}"/>
              </a:ext>
            </a:extLst>
          </p:cNvPr>
          <p:cNvSpPr/>
          <p:nvPr userDrawn="1"/>
        </p:nvSpPr>
        <p:spPr>
          <a:xfrm>
            <a:off x="189781" y="5733691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9" name="Oval 108" descr="Glow">
            <a:extLst>
              <a:ext uri="{FF2B5EF4-FFF2-40B4-BE49-F238E27FC236}">
                <a16:creationId xmlns:a16="http://schemas.microsoft.com/office/drawing/2014/main" id="{709D4144-07A1-4DA8-A4BE-F479CC6249EC}"/>
              </a:ext>
            </a:extLst>
          </p:cNvPr>
          <p:cNvSpPr/>
          <p:nvPr userDrawn="1"/>
        </p:nvSpPr>
        <p:spPr>
          <a:xfrm>
            <a:off x="9637462" y="4198553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3" name="Group 62" descr="Banting">
            <a:extLst>
              <a:ext uri="{FF2B5EF4-FFF2-40B4-BE49-F238E27FC236}">
                <a16:creationId xmlns:a16="http://schemas.microsoft.com/office/drawing/2014/main" id="{5F5A8705-D811-4BAE-986D-15F1FC0BB112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B435E7A-D98E-4BEF-88AE-43526C5A4E41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B97FDD6D-9891-4F38-A31B-AF08A0E5624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E0BA95F-6BEE-4431-863F-7B13C041BF2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0781652-434D-400D-B487-7FBCE911B36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4141C46E-02D3-4453-9C76-5510BAB8BDD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354A0AE-6201-466A-8974-47CAF2F544F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C74CBE1-B615-4940-BD5A-2891F6DAAA4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id="{BACCA363-67E1-44CA-B940-E8036399A53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3A0A8DF-927D-4C52-8558-51B21640964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CF2FFB6-5707-4037-8E3C-8C3FE0B3F0C6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2C75D1C1-4CAF-4420-8636-E904F1EBF48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F465DF4-5FA8-4FF2-9BF0-B9441D2AB65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56E9AF0-B3C0-4B7F-87CF-6E0BA9A09951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id="{2CBC58A6-BF94-4724-B120-02A3E1D25B7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E638460-9EA9-452B-9EFC-E2D4E91441E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A337C5A-0830-45B2-BA82-F9BC2EB38D75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id="{4A004CFA-351C-47EF-A860-DCC2331737A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FC292E3-417A-4161-9766-FCE8C1E5B76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65AADA8-ECCC-4566-AA5D-BB86E2BBDC97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FB9FF8C6-6A40-4E7A-BB50-6A483385EAF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0F29549-9406-4EF1-8069-5E48E96D173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4253357-4189-4CA9-B0EF-FA4A762D27C8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id="{50A7AE9B-B9DA-4AA2-8ABC-E3B12DC7D71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A484435-C162-46F8-89EE-69549F69055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BFE7093-E94E-49E3-92D8-06865E2E787E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id="{0C243CA7-8D7C-4553-BEAB-540580F1C8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29466A7-F91C-482D-887D-B942FF2628A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8B65584-84B8-40C3-8FB2-B56FABDFB60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3A99A3B1-EC3D-4D9C-9EA1-3CE0583CE42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D9A00DB-35B5-4B98-B20C-46F67706F5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390848F-BC3D-410C-BD4D-B1760B08ECE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0C5380CF-9593-4953-BC63-B911C15CA6B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F6461AA-1FCD-4516-A24E-80B44C39B34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14B0C6F-8032-42D6-893B-AD15CBA51625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4E8AB28C-EBDB-421F-B5EA-1654A3AEAD6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5F4E12D-F41B-44E1-A6A1-20E3ECCB29F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18" name="Picture 17" descr="Scary cat by tree">
            <a:extLst>
              <a:ext uri="{FF2B5EF4-FFF2-40B4-BE49-F238E27FC236}">
                <a16:creationId xmlns:a16="http://schemas.microsoft.com/office/drawing/2014/main" id="{A2697CC3-ACDA-495B-BDCE-1F0CC97DC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254" y="4138948"/>
            <a:ext cx="1499746" cy="2719052"/>
          </a:xfrm>
          <a:prstGeom prst="rect">
            <a:avLst/>
          </a:prstGeom>
        </p:spPr>
      </p:pic>
      <p:sp>
        <p:nvSpPr>
          <p:cNvPr id="100" name="Picture Placeholder 99" descr="Image Placeholder">
            <a:extLst>
              <a:ext uri="{FF2B5EF4-FFF2-40B4-BE49-F238E27FC236}">
                <a16:creationId xmlns:a16="http://schemas.microsoft.com/office/drawing/2014/main" id="{CE91C018-A1DC-49D3-AB81-1D3A912B64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0" y="1215546"/>
            <a:ext cx="6388800" cy="4917497"/>
          </a:xfrm>
          <a:custGeom>
            <a:avLst/>
            <a:gdLst>
              <a:gd name="connsiteX0" fmla="*/ 6388800 w 6388800"/>
              <a:gd name="connsiteY0" fmla="*/ 0 h 4917497"/>
              <a:gd name="connsiteX1" fmla="*/ 6388800 w 6388800"/>
              <a:gd name="connsiteY1" fmla="*/ 4917497 h 4917497"/>
              <a:gd name="connsiteX2" fmla="*/ 625435 w 6388800"/>
              <a:gd name="connsiteY2" fmla="*/ 4635647 h 4917497"/>
              <a:gd name="connsiteX3" fmla="*/ 0 w 6388800"/>
              <a:gd name="connsiteY3" fmla="*/ 238493 h 491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8800" h="4917497">
                <a:moveTo>
                  <a:pt x="6388800" y="0"/>
                </a:moveTo>
                <a:lnTo>
                  <a:pt x="6388800" y="4917497"/>
                </a:lnTo>
                <a:lnTo>
                  <a:pt x="625435" y="4635647"/>
                </a:lnTo>
                <a:lnTo>
                  <a:pt x="0" y="23849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1" name="Picture Placeholder 100" descr="Image Placeholder">
            <a:extLst>
              <a:ext uri="{FF2B5EF4-FFF2-40B4-BE49-F238E27FC236}">
                <a16:creationId xmlns:a16="http://schemas.microsoft.com/office/drawing/2014/main" id="{BE9E8473-6067-4EB9-9D1B-7F80C168FC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120000">
            <a:off x="6914400" y="1215500"/>
            <a:ext cx="1526400" cy="1526400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512938 w 1526400"/>
              <a:gd name="connsiteY2" fmla="*/ 1492745 h 1526400"/>
              <a:gd name="connsiteX3" fmla="*/ 0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512938" y="1492745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2" name="Picture Placeholder 101" descr="Image Placeholder">
            <a:extLst>
              <a:ext uri="{FF2B5EF4-FFF2-40B4-BE49-F238E27FC236}">
                <a16:creationId xmlns:a16="http://schemas.microsoft.com/office/drawing/2014/main" id="{B0E994C3-6EDA-4C7F-BBE8-24A6B91F0DD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60000">
            <a:off x="8610001" y="1215500"/>
            <a:ext cx="1437645" cy="1526400"/>
          </a:xfrm>
          <a:custGeom>
            <a:avLst/>
            <a:gdLst>
              <a:gd name="connsiteX0" fmla="*/ 0 w 1437645"/>
              <a:gd name="connsiteY0" fmla="*/ 0 h 1526400"/>
              <a:gd name="connsiteX1" fmla="*/ 1437645 w 1437645"/>
              <a:gd name="connsiteY1" fmla="*/ 88755 h 1526400"/>
              <a:gd name="connsiteX2" fmla="*/ 1304513 w 1437645"/>
              <a:gd name="connsiteY2" fmla="*/ 1475683 h 1526400"/>
              <a:gd name="connsiteX3" fmla="*/ 0 w 1437645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45" h="1526400">
                <a:moveTo>
                  <a:pt x="0" y="0"/>
                </a:moveTo>
                <a:lnTo>
                  <a:pt x="1437645" y="88755"/>
                </a:lnTo>
                <a:lnTo>
                  <a:pt x="1304513" y="1475683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3" name="Picture Placeholder 102" descr="Image Placeholder">
            <a:extLst>
              <a:ext uri="{FF2B5EF4-FFF2-40B4-BE49-F238E27FC236}">
                <a16:creationId xmlns:a16="http://schemas.microsoft.com/office/drawing/2014/main" id="{8F93C0FE-AA90-4370-9764-6F73477813B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305600" y="1215500"/>
            <a:ext cx="1526400" cy="1526400"/>
          </a:xfrm>
          <a:custGeom>
            <a:avLst/>
            <a:gdLst>
              <a:gd name="connsiteX0" fmla="*/ 1526400 w 1526400"/>
              <a:gd name="connsiteY0" fmla="*/ 0 h 1526400"/>
              <a:gd name="connsiteX1" fmla="*/ 1526400 w 1526400"/>
              <a:gd name="connsiteY1" fmla="*/ 1526400 h 1526400"/>
              <a:gd name="connsiteX2" fmla="*/ 0 w 1526400"/>
              <a:gd name="connsiteY2" fmla="*/ 1526400 h 1526400"/>
              <a:gd name="connsiteX3" fmla="*/ 60579 w 1526400"/>
              <a:gd name="connsiteY3" fmla="*/ 3365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1526400" y="0"/>
                </a:moveTo>
                <a:lnTo>
                  <a:pt x="1526400" y="1526400"/>
                </a:lnTo>
                <a:lnTo>
                  <a:pt x="0" y="1526400"/>
                </a:lnTo>
                <a:lnTo>
                  <a:pt x="60579" y="3365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4" name="Picture Placeholder 103" descr="Image Placeholder">
            <a:extLst>
              <a:ext uri="{FF2B5EF4-FFF2-40B4-BE49-F238E27FC236}">
                <a16:creationId xmlns:a16="http://schemas.microsoft.com/office/drawing/2014/main" id="{36380753-52EC-44C0-B7F7-453CE8B6A4E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14401" y="2911100"/>
            <a:ext cx="1519699" cy="1526400"/>
          </a:xfrm>
          <a:custGeom>
            <a:avLst/>
            <a:gdLst>
              <a:gd name="connsiteX0" fmla="*/ 67015 w 1519699"/>
              <a:gd name="connsiteY0" fmla="*/ 0 h 1526400"/>
              <a:gd name="connsiteX1" fmla="*/ 1459386 w 1519699"/>
              <a:gd name="connsiteY1" fmla="*/ 6702 h 1526400"/>
              <a:gd name="connsiteX2" fmla="*/ 1519699 w 1519699"/>
              <a:gd name="connsiteY2" fmla="*/ 1526400 h 1526400"/>
              <a:gd name="connsiteX3" fmla="*/ 0 w 1519699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699" h="1526400">
                <a:moveTo>
                  <a:pt x="67015" y="0"/>
                </a:moveTo>
                <a:lnTo>
                  <a:pt x="1459386" y="6702"/>
                </a:lnTo>
                <a:lnTo>
                  <a:pt x="1519699" y="1526400"/>
                </a:lnTo>
                <a:lnTo>
                  <a:pt x="0" y="15264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5" name="Picture Placeholder 104" descr="Image Placeholder">
            <a:extLst>
              <a:ext uri="{FF2B5EF4-FFF2-40B4-BE49-F238E27FC236}">
                <a16:creationId xmlns:a16="http://schemas.microsoft.com/office/drawing/2014/main" id="{7EAEEE1D-A789-4F32-8D18-2219F73191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679382" y="2980482"/>
            <a:ext cx="1387636" cy="1387636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472552 w 1526400"/>
              <a:gd name="connsiteY2" fmla="*/ 1526400 h 1526400"/>
              <a:gd name="connsiteX3" fmla="*/ 47117 w 1526400"/>
              <a:gd name="connsiteY3" fmla="*/ 1519669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472552" y="1526400"/>
                </a:lnTo>
                <a:lnTo>
                  <a:pt x="47117" y="151966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6" name="Picture Placeholder 105" descr="Image Placeholder">
            <a:extLst>
              <a:ext uri="{FF2B5EF4-FFF2-40B4-BE49-F238E27FC236}">
                <a16:creationId xmlns:a16="http://schemas.microsoft.com/office/drawing/2014/main" id="{8F65AEEE-A573-4300-A2FC-76766364C74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-120000">
            <a:off x="10305601" y="2911100"/>
            <a:ext cx="1493471" cy="1526400"/>
          </a:xfrm>
          <a:custGeom>
            <a:avLst/>
            <a:gdLst>
              <a:gd name="connsiteX0" fmla="*/ 1335412 w 1493471"/>
              <a:gd name="connsiteY0" fmla="*/ 0 h 1526400"/>
              <a:gd name="connsiteX1" fmla="*/ 1493471 w 1493471"/>
              <a:gd name="connsiteY1" fmla="*/ 1526400 h 1526400"/>
              <a:gd name="connsiteX2" fmla="*/ 72444 w 1493471"/>
              <a:gd name="connsiteY2" fmla="*/ 1486885 h 1526400"/>
              <a:gd name="connsiteX3" fmla="*/ 0 w 1493471"/>
              <a:gd name="connsiteY3" fmla="*/ 32929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471" h="1526400">
                <a:moveTo>
                  <a:pt x="1335412" y="0"/>
                </a:moveTo>
                <a:lnTo>
                  <a:pt x="1493471" y="1526400"/>
                </a:lnTo>
                <a:lnTo>
                  <a:pt x="72444" y="1486885"/>
                </a:lnTo>
                <a:lnTo>
                  <a:pt x="0" y="32929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7" name="Picture Placeholder 106" descr="Image Placeholder">
            <a:extLst>
              <a:ext uri="{FF2B5EF4-FFF2-40B4-BE49-F238E27FC236}">
                <a16:creationId xmlns:a16="http://schemas.microsoft.com/office/drawing/2014/main" id="{39DFA92D-FCDD-4726-9DC0-2AC79B41FA9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60000">
            <a:off x="6914400" y="4606701"/>
            <a:ext cx="1526400" cy="1526399"/>
          </a:xfrm>
          <a:custGeom>
            <a:avLst/>
            <a:gdLst>
              <a:gd name="connsiteX0" fmla="*/ 0 w 1526400"/>
              <a:gd name="connsiteY0" fmla="*/ 0 h 1526399"/>
              <a:gd name="connsiteX1" fmla="*/ 36 w 1526400"/>
              <a:gd name="connsiteY1" fmla="*/ 0 h 1526399"/>
              <a:gd name="connsiteX2" fmla="*/ 1438897 w 1526400"/>
              <a:gd name="connsiteY2" fmla="*/ 40385 h 1526399"/>
              <a:gd name="connsiteX3" fmla="*/ 1526400 w 1526400"/>
              <a:gd name="connsiteY3" fmla="*/ 1526399 h 1526399"/>
              <a:gd name="connsiteX4" fmla="*/ 242316 w 1526400"/>
              <a:gd name="connsiteY4" fmla="*/ 1411972 h 15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00" h="1526399">
                <a:moveTo>
                  <a:pt x="0" y="0"/>
                </a:moveTo>
                <a:lnTo>
                  <a:pt x="36" y="0"/>
                </a:lnTo>
                <a:lnTo>
                  <a:pt x="1438897" y="40385"/>
                </a:lnTo>
                <a:lnTo>
                  <a:pt x="1526400" y="1526399"/>
                </a:lnTo>
                <a:lnTo>
                  <a:pt x="242316" y="141197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8" name="Picture Placeholder 107" descr="Image Placeholder">
            <a:extLst>
              <a:ext uri="{FF2B5EF4-FFF2-40B4-BE49-F238E27FC236}">
                <a16:creationId xmlns:a16="http://schemas.microsoft.com/office/drawing/2014/main" id="{D58BEDE0-0951-42A3-A93B-1787B71360A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10000" y="4606700"/>
            <a:ext cx="1526400" cy="1526400"/>
          </a:xfrm>
          <a:custGeom>
            <a:avLst/>
            <a:gdLst>
              <a:gd name="connsiteX0" fmla="*/ 0 w 1526400"/>
              <a:gd name="connsiteY0" fmla="*/ 0 h 1526400"/>
              <a:gd name="connsiteX1" fmla="*/ 1512938 w 1526400"/>
              <a:gd name="connsiteY1" fmla="*/ 60579 h 1526400"/>
              <a:gd name="connsiteX2" fmla="*/ 1526400 w 1526400"/>
              <a:gd name="connsiteY2" fmla="*/ 1526400 h 1526400"/>
              <a:gd name="connsiteX3" fmla="*/ 121158 w 1526400"/>
              <a:gd name="connsiteY3" fmla="*/ 1405242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12938" y="60579"/>
                </a:lnTo>
                <a:lnTo>
                  <a:pt x="1526400" y="1526400"/>
                </a:lnTo>
                <a:lnTo>
                  <a:pt x="121158" y="140524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1EA8B-2550-4A6F-9BFA-E65A2471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79E9C-31E7-4E5C-A9E1-56B298F45C2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1775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7 X Midd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B102CFD-E0BE-4172-85FA-D37C874011A4}"/>
              </a:ext>
            </a:extLst>
          </p:cNvPr>
          <p:cNvSpPr/>
          <p:nvPr userDrawn="1"/>
        </p:nvSpPr>
        <p:spPr>
          <a:xfrm>
            <a:off x="129962" y="5958600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1" name="Oval 70" descr="Glow">
            <a:extLst>
              <a:ext uri="{FF2B5EF4-FFF2-40B4-BE49-F238E27FC236}">
                <a16:creationId xmlns:a16="http://schemas.microsoft.com/office/drawing/2014/main" id="{90BA1A8C-9AA5-41A4-A132-F9232D15657C}"/>
              </a:ext>
            </a:extLst>
          </p:cNvPr>
          <p:cNvSpPr/>
          <p:nvPr userDrawn="1"/>
        </p:nvSpPr>
        <p:spPr>
          <a:xfrm>
            <a:off x="9390354" y="3100664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9" name="Group 18" descr="Banting">
            <a:extLst>
              <a:ext uri="{FF2B5EF4-FFF2-40B4-BE49-F238E27FC236}">
                <a16:creationId xmlns:a16="http://schemas.microsoft.com/office/drawing/2014/main" id="{709921DA-961C-4EC4-A992-D53644E93A3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F69789-C9DA-49EF-B2C6-36002BF96238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69B40127-F8F2-4E03-AB52-D10D056AF71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F48F9B8-7DD2-4197-A4C9-F365F9EF7B2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8F14DCC-9B37-48E5-B4D4-A0339074BA47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94604720-4975-407D-BADC-7BDFCE298B5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E5CDC94-6ADC-4DEC-96C1-7B79B4055C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5592D10-5789-42CF-B86C-7127C500D7E5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FA40E340-8FE6-4819-BEFF-94492FEC801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1331F04-D1A0-4603-9A2C-87C59945F80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F2BD58C-B46B-46DB-8F09-21D3BEFD921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988335FD-3202-4476-B942-629BA9A4530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EED14A6-C56F-4FDB-A832-73A48AB7966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2FE99AB-0F35-4CCF-BAD6-C35F3791392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4C4F2A2F-77B4-4DC9-8AAF-C306CBA7740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4283D70-0C9D-4FF2-A44F-6B659232142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8E58E2B-B46C-4893-9A6D-39F8AA08F3D1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470FE3F4-816C-40B0-9A89-21260EB5AB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F669FD6-BF97-48A7-B09E-F5BD50D2784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72599A1-B34A-4F3A-B51C-199D85198CE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5D815598-071B-49F2-83DC-CAC8DA6B9C9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199473B-BE07-41B7-B7F2-5C127184926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18AFF2D-287E-4686-8D7D-5E387830F3E4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3E50742C-C057-4D34-B0E3-07AF6426A90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6271D29-7C77-4F18-AA91-9EA99F1458B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FA4BE5C-5CA7-48E4-AE9A-34E0D2DB1C68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138FFC5C-AE71-452F-A1EA-ABABCB6770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3DE1961-B1AD-4F2F-BE7C-8ED4D424232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BD3A70D-D145-4C36-90E8-6102F3C558E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0BB8DB0D-A750-4D0F-A6B4-147149B62CC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6F28265-3983-4E7A-B23A-A38E18D8CF2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F96E5C9-9FE7-4FD5-9C1E-F26E8DD3EC59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354AD5FE-FB5B-4334-8E16-A438DDE4CF5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86D3BD-8D1B-4264-B424-D6100D7ADA7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1FAE303-3160-43C9-80D1-8CE6F0E1DE53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2F47AE93-BD25-48DA-91B1-7FAA8E77455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22816D8-FAC3-4393-BF1A-EB1EE975F80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4" name="Picture Placeholder 63" descr="Image Placeholder">
            <a:extLst>
              <a:ext uri="{FF2B5EF4-FFF2-40B4-BE49-F238E27FC236}">
                <a16:creationId xmlns:a16="http://schemas.microsoft.com/office/drawing/2014/main" id="{28EC5C59-9C8C-45D5-A80D-15792FB7522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3044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5" name="Picture Placeholder 64" descr="Image Placeholder">
            <a:extLst>
              <a:ext uri="{FF2B5EF4-FFF2-40B4-BE49-F238E27FC236}">
                <a16:creationId xmlns:a16="http://schemas.microsoft.com/office/drawing/2014/main" id="{FB17DD6A-B247-4717-954F-C640F36805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88300" y="1304400"/>
            <a:ext cx="2034404" cy="2160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:a16="http://schemas.microsoft.com/office/drawing/2014/main" id="{B2C0EB56-C45C-4818-BB3A-0FB5A60DB1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6074" y="1304400"/>
            <a:ext cx="4487626" cy="4487100"/>
          </a:xfrm>
          <a:custGeom>
            <a:avLst/>
            <a:gdLst>
              <a:gd name="connsiteX0" fmla="*/ 0 w 4487626"/>
              <a:gd name="connsiteY0" fmla="*/ 0 h 4487100"/>
              <a:gd name="connsiteX1" fmla="*/ 4487626 w 4487626"/>
              <a:gd name="connsiteY1" fmla="*/ 0 h 4487100"/>
              <a:gd name="connsiteX2" fmla="*/ 4487626 w 4487626"/>
              <a:gd name="connsiteY2" fmla="*/ 46279 h 4487100"/>
              <a:gd name="connsiteX3" fmla="*/ 4350553 w 4487626"/>
              <a:gd name="connsiteY3" fmla="*/ 4467304 h 4487100"/>
              <a:gd name="connsiteX4" fmla="*/ 158295 w 4487626"/>
              <a:gd name="connsiteY4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626" h="4487100">
                <a:moveTo>
                  <a:pt x="0" y="0"/>
                </a:moveTo>
                <a:lnTo>
                  <a:pt x="4487626" y="0"/>
                </a:lnTo>
                <a:lnTo>
                  <a:pt x="4487626" y="46279"/>
                </a:lnTo>
                <a:lnTo>
                  <a:pt x="4350553" y="4467304"/>
                </a:lnTo>
                <a:lnTo>
                  <a:pt x="158295" y="44871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9" name="Picture Placeholder 68" descr="Image Placeholder">
            <a:extLst>
              <a:ext uri="{FF2B5EF4-FFF2-40B4-BE49-F238E27FC236}">
                <a16:creationId xmlns:a16="http://schemas.microsoft.com/office/drawing/2014/main" id="{F750EDAE-FE82-4454-A1BE-BE6B65089DB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13044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2140950 w 2140950"/>
              <a:gd name="connsiteY2" fmla="*/ 20742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2140950" y="20742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:a16="http://schemas.microsoft.com/office/drawing/2014/main" id="{DDFA70D1-29CF-4C79-B5BF-A5415157F61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1" y="3631500"/>
            <a:ext cx="2150517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:a16="http://schemas.microsoft.com/office/drawing/2014/main" id="{EAA94B84-9246-41D9-8E11-BE9FBBB8C8F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88300" y="36315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FD976-8FBB-4F4B-B697-5C2B3CC0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EA659-2385-4279-8FA1-C966C236A95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70" name="Picture 69" descr="Jack-o-lantern with scary tree">
            <a:extLst>
              <a:ext uri="{FF2B5EF4-FFF2-40B4-BE49-F238E27FC236}">
                <a16:creationId xmlns:a16="http://schemas.microsoft.com/office/drawing/2014/main" id="{6497C86E-A890-49FF-ACFA-F039D5601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42131" y="3182048"/>
            <a:ext cx="2547331" cy="35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2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3 X Squar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Moon behind a eerie tree">
            <a:extLst>
              <a:ext uri="{FF2B5EF4-FFF2-40B4-BE49-F238E27FC236}">
                <a16:creationId xmlns:a16="http://schemas.microsoft.com/office/drawing/2014/main" id="{3F9BED36-FC5E-4F34-959C-3798973E2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657" y="1516100"/>
            <a:ext cx="4102344" cy="5341900"/>
          </a:xfrm>
          <a:prstGeom prst="rect">
            <a:avLst/>
          </a:prstGeom>
        </p:spPr>
      </p:pic>
      <p:sp>
        <p:nvSpPr>
          <p:cNvPr id="90" name="Picture Placeholder 89" descr="Image Placeholder">
            <a:extLst>
              <a:ext uri="{FF2B5EF4-FFF2-40B4-BE49-F238E27FC236}">
                <a16:creationId xmlns:a16="http://schemas.microsoft.com/office/drawing/2014/main" id="{65F741C9-78A0-40B8-81DC-A0C900FE6C3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37200" y="25395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1" name="Picture Placeholder 90" descr="Image Placeholder">
            <a:extLst>
              <a:ext uri="{FF2B5EF4-FFF2-40B4-BE49-F238E27FC236}">
                <a16:creationId xmlns:a16="http://schemas.microsoft.com/office/drawing/2014/main" id="{2A21B444-D743-4F9D-A6E4-466E4F760A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64900" y="25395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92" name="Picture Placeholder 91" descr="Image Placeholder">
            <a:extLst>
              <a:ext uri="{FF2B5EF4-FFF2-40B4-BE49-F238E27FC236}">
                <a16:creationId xmlns:a16="http://schemas.microsoft.com/office/drawing/2014/main" id="{E284D624-82FE-4874-9EAC-3ED879BE8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3800" y="25395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83298-AB38-43B9-87B9-6ABA29D1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A4D07-07AF-4595-9524-82932F60A9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 descr="Banting">
            <a:extLst>
              <a:ext uri="{FF2B5EF4-FFF2-40B4-BE49-F238E27FC236}">
                <a16:creationId xmlns:a16="http://schemas.microsoft.com/office/drawing/2014/main" id="{7F73D4F1-B311-4C1A-996F-409D3F4D82D9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3EEE157-1E84-4AC0-9670-7110FDB22E4A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Isosceles Triangle 82">
                <a:extLst>
                  <a:ext uri="{FF2B5EF4-FFF2-40B4-BE49-F238E27FC236}">
                    <a16:creationId xmlns:a16="http://schemas.microsoft.com/office/drawing/2014/main" id="{64767949-E2AA-45B5-8A82-6F9B9351C21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A01D613-618A-48C0-817F-8022CBE846C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09F22A9-B273-49A1-BA6A-01A517918AC2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E6F8FD54-8B3B-4A23-BE8F-3455579CC3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0338A40-B553-4078-B7AC-D613D6374F6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C329F59-25D3-4584-B8E7-34900D2FA09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5C494F6D-7C25-43D0-AC2A-F0BF193554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8C53871-D1B2-4319-A0F6-C559172B204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4094861-36F5-46AE-B7A5-BDF349E06C6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Isosceles Triangle 76">
                <a:extLst>
                  <a:ext uri="{FF2B5EF4-FFF2-40B4-BE49-F238E27FC236}">
                    <a16:creationId xmlns:a16="http://schemas.microsoft.com/office/drawing/2014/main" id="{74DD8715-D6BC-4080-A6ED-C82D30DFFE9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2D06DDDF-3C60-4583-A9BF-F28C1F217C8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B7AE63F-8C67-48E2-9287-2A581F709087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id="{1ED47038-D0FC-4D3D-91FE-7CC35515340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B128767-646B-42F1-AFCF-F0E7F9A4C03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CB2752C-A1A0-4487-B7A2-79E5CC59A9C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25E7C5B7-52F5-4CF2-83EE-256099F871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4F745E9-715E-495C-BB55-7F80C86CA6E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F669206-7ED5-453B-8DAE-592119D9EC59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3DD41C08-D9F0-4A67-9355-2F04679AE49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4673E12-69D8-44A8-AEDF-2360154B810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981162A-B361-4DFD-9A61-1297EA926BE5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C0921382-B1F5-4CEA-9A3B-1ADF1F0F229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63CEF61-BE7D-4D5C-83E6-1B4EA3C2002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70BEFAE-7B68-41DE-A8EB-4930606D155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14145F5C-835C-4BB6-820B-565969E69D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619EB4A-816C-423C-AF71-6724706046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6EC30F3-29BB-40BE-87BC-9A1CA92D56E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Isosceles Triangle 64">
                <a:extLst>
                  <a:ext uri="{FF2B5EF4-FFF2-40B4-BE49-F238E27FC236}">
                    <a16:creationId xmlns:a16="http://schemas.microsoft.com/office/drawing/2014/main" id="{D8FCA1A1-481F-4BCD-9842-D5A0E54E6FF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EC002C8-1D6B-433D-86C5-BD14D79CA52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CB0FECD-5DEF-4CD7-8447-38BEC7C5075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CEC4A798-F58A-4BC7-9484-071DB9EBED5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441D149-168A-4678-9FDE-EA77C0E5997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66735AF-8540-46FC-9A1A-5F6A36EEC466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C95FF1DD-8559-49A7-9E3C-C8A1677D2B3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E3CE037-B36F-48A9-A552-FE26074C69C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8A020B9-1BDF-499C-B9E6-7AB91AF57F7C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C087A643-3A15-4966-A29E-F671B8908A7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4125750-8B34-4957-BB73-C1ED0737C19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EBC2AF1-9A32-4FBE-8C42-57505D8A21D2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8076BD33-5D7F-4F54-A534-053C19ED248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CD70AEB-8810-497E-821C-688437867B8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7EBD15C-064C-477E-9537-A0D5AC7E4B61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D2E0759D-8E86-45D1-A73E-C5E9140C9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91EAA3B-A9F9-4861-8AD6-FBEE8156409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0893F79-B6A4-4AD8-B134-5F89782A7B75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75FA04BD-272F-4A45-86C8-5FFD21B19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5E5120C-8C5F-442F-867D-975E1D04D85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19DC698-BBC2-4E78-8495-7EECD77A5B66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C8D3C9E4-7CED-44AA-A718-9317DE99D42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0C65DBE-4895-47B2-B4AD-43A1291A64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3EEA2AC-90AE-4C4C-8415-846D0EB74402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C9406C9C-DA94-47C6-AF8E-A7F931F9AC2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C394A72-4E16-4AA7-BB0A-ABE3760244A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786F28-C692-49D3-90A5-395A6CA84FBF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3612EECC-070C-4E17-A048-93FA43EC27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01A65DB-E452-4950-AD93-29ECC51D627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DF893FC-1945-483B-9A3E-E0B9407536B9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FA702539-B428-49B3-B301-6F006DBB642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BEEA13-7536-4379-8F83-F6EE270EC3C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3F4C1C-8270-4EFD-8A77-79376A45F7B2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F5978713-8525-4DC7-A2A1-E55ABBEB5EA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7766C61-8F60-4883-ACD8-75AF58DCC4E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BD002BC-7714-4260-AA61-F473D75F7D7A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9EA2FC1D-040B-4947-B171-A471E3A1E57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B35FDE9-59AF-4578-A93F-4A7482CBC64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F040F6D-A279-4087-B065-00FC074B9AF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DA775577-DF78-4DAF-A47B-A78E6E03437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AAB521D-CB3A-4F85-9AF8-58B36B0660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05004BB-2141-4CDD-82EA-75B380DBE480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6AEF698D-7F22-4C7F-8D36-405358A3C3D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EBAA2E8-A488-49D3-AEA7-A87FF8CB38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8" name="Picture 7" descr="Scary cat">
            <a:extLst>
              <a:ext uri="{FF2B5EF4-FFF2-40B4-BE49-F238E27FC236}">
                <a16:creationId xmlns:a16="http://schemas.microsoft.com/office/drawing/2014/main" id="{F1E0B511-440F-4319-AA9C-F3B5A11BB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142" y="158212"/>
            <a:ext cx="4577911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44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7 X Midd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6DEFCC0-E52F-4B1D-B79C-E1BB810DBD17}"/>
              </a:ext>
            </a:extLst>
          </p:cNvPr>
          <p:cNvSpPr/>
          <p:nvPr userDrawn="1"/>
        </p:nvSpPr>
        <p:spPr>
          <a:xfrm>
            <a:off x="169906" y="5900314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Oval 6" descr="Glow">
            <a:extLst>
              <a:ext uri="{FF2B5EF4-FFF2-40B4-BE49-F238E27FC236}">
                <a16:creationId xmlns:a16="http://schemas.microsoft.com/office/drawing/2014/main" id="{D81C1AF9-39C7-4ED1-8291-E399D1DEE16F}"/>
              </a:ext>
            </a:extLst>
          </p:cNvPr>
          <p:cNvSpPr/>
          <p:nvPr userDrawn="1"/>
        </p:nvSpPr>
        <p:spPr>
          <a:xfrm>
            <a:off x="9390354" y="3100664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9" name="Group 18" descr="Banting">
            <a:extLst>
              <a:ext uri="{FF2B5EF4-FFF2-40B4-BE49-F238E27FC236}">
                <a16:creationId xmlns:a16="http://schemas.microsoft.com/office/drawing/2014/main" id="{482598E2-87DF-4EDC-8F43-A3E2C05C19DE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40E08B-FF1C-44EA-B6EF-2E07B173F7D2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D6D51156-1DAE-49A7-8E8A-C033033DD5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51F157E-27EC-4681-A330-EBF9825943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D0C96A2-8922-496B-AB93-D866124B34BD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50844DB4-D8B1-46B3-9ABB-8F5260B2DE9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F43306E-03F5-43D1-B583-ADAE6880867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FE7488-B3A2-486F-BB2C-5A9CE73BF64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CE08FBC8-4C87-4A5D-937B-73CF0C1444F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354ADFC-388D-4E23-90A8-E8A83135FC0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B21CFAD-E027-457B-A2AC-674C4F37ECA3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F9B23904-8F24-4750-B0FE-2E560364669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E672546-46D2-47B8-9B7E-BBB5D596D2F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E55563B-0083-49DF-B3CE-27C3D6A1CBC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A67234CB-6CD5-409A-AD67-CF042C122B1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978EF8E-144C-4080-9A8B-A6803F7E75D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1573CD2-C894-45F8-9017-B71BEA153B78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CDE2D2A1-685F-419E-A88E-6037B41367B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1DFB6C6-C74A-42A2-B165-9BD7F6A7B4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AF0D63-37DB-4014-B081-B6E8CBF83553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0B1DA365-E6D9-47FE-9CAE-10C2912D5FC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8D82C02-CC5E-4AD0-86C1-DF7363AC2DE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CDBFE3D-B6C7-41D9-AAEC-EDD20932E7F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1ED7D914-A089-4EC8-92C5-3FE6D79E29D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95F6422-F078-4539-A131-15D2F371056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DD561DD-AF46-4F96-B212-3F830B355F6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7FB76CEB-7192-42E4-8050-9271285A721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6B6AD98-5E2F-4DEF-AA0F-B6458DD0ABF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799DDD0-B68C-4148-BE71-EF1D19DB205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4337EE1A-C436-47A8-A1B4-EFD0CA0DFE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9E5930D-1602-4B26-9B78-BF15D368F93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AF09033-E20D-4DBD-A2D3-1687C5E3BF3E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2E7D1F7B-8212-40DA-B8A0-01BD01E520B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ADE4F92-253A-4FEB-ABE5-34C43D2F0B1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F40B9CC-2158-49BE-BDC5-E1B645D1FF35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D3B716FB-FD1C-49F7-B25D-D9294E45479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D1612C8-A7A1-464A-B4E1-7AA9D918FC1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70" name="Picture Placeholder 69" descr="Image Placeholder">
            <a:extLst>
              <a:ext uri="{FF2B5EF4-FFF2-40B4-BE49-F238E27FC236}">
                <a16:creationId xmlns:a16="http://schemas.microsoft.com/office/drawing/2014/main" id="{72FFF143-5D66-4FAC-81A4-CD980229E1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88300" y="1304400"/>
            <a:ext cx="4487700" cy="4487100"/>
          </a:xfrm>
          <a:custGeom>
            <a:avLst/>
            <a:gdLst>
              <a:gd name="connsiteX0" fmla="*/ 158295 w 4487700"/>
              <a:gd name="connsiteY0" fmla="*/ 0 h 4487100"/>
              <a:gd name="connsiteX1" fmla="*/ 603082 w 4487700"/>
              <a:gd name="connsiteY1" fmla="*/ 0 h 4487100"/>
              <a:gd name="connsiteX2" fmla="*/ 4350627 w 4487700"/>
              <a:gd name="connsiteY2" fmla="*/ 17696 h 4487100"/>
              <a:gd name="connsiteX3" fmla="*/ 4487700 w 4487700"/>
              <a:gd name="connsiteY3" fmla="*/ 4438719 h 4487100"/>
              <a:gd name="connsiteX4" fmla="*/ 4487700 w 4487700"/>
              <a:gd name="connsiteY4" fmla="*/ 4487100 h 4487100"/>
              <a:gd name="connsiteX5" fmla="*/ 0 w 4487700"/>
              <a:gd name="connsiteY5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7700" h="4487100">
                <a:moveTo>
                  <a:pt x="158295" y="0"/>
                </a:moveTo>
                <a:lnTo>
                  <a:pt x="603082" y="0"/>
                </a:lnTo>
                <a:lnTo>
                  <a:pt x="4350627" y="17696"/>
                </a:lnTo>
                <a:lnTo>
                  <a:pt x="4487700" y="4438719"/>
                </a:lnTo>
                <a:lnTo>
                  <a:pt x="4487700" y="4487100"/>
                </a:lnTo>
                <a:lnTo>
                  <a:pt x="0" y="44871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:a16="http://schemas.microsoft.com/office/drawing/2014/main" id="{EC929E76-477A-46A7-8059-B969183CC3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304400"/>
            <a:ext cx="2034404" cy="2160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1" name="Picture Placeholder 70" descr="Image Placeholder">
            <a:extLst>
              <a:ext uri="{FF2B5EF4-FFF2-40B4-BE49-F238E27FC236}">
                <a16:creationId xmlns:a16="http://schemas.microsoft.com/office/drawing/2014/main" id="{FD465CB5-6ED7-441B-A361-A13B7CC800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4300" y="13044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3" name="Picture Placeholder 72" descr="Image Placeholder">
            <a:extLst>
              <a:ext uri="{FF2B5EF4-FFF2-40B4-BE49-F238E27FC236}">
                <a16:creationId xmlns:a16="http://schemas.microsoft.com/office/drawing/2014/main" id="{AFE0F4FC-0CD7-4B51-9684-8658B13B42A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13044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2140950 w 2140950"/>
              <a:gd name="connsiteY2" fmla="*/ 20742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2140950" y="20742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9" name="Picture Placeholder 68" descr="Image Placeholder">
            <a:extLst>
              <a:ext uri="{FF2B5EF4-FFF2-40B4-BE49-F238E27FC236}">
                <a16:creationId xmlns:a16="http://schemas.microsoft.com/office/drawing/2014/main" id="{ACC48281-AFB6-47EC-A993-2C54208F2A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6315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2" name="Picture Placeholder 71" descr="Image Placeholder">
            <a:extLst>
              <a:ext uri="{FF2B5EF4-FFF2-40B4-BE49-F238E27FC236}">
                <a16:creationId xmlns:a16="http://schemas.microsoft.com/office/drawing/2014/main" id="{C6BE8D2A-99D1-4FFF-BE13-E2BDDBEEA4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4301" y="3631500"/>
            <a:ext cx="2150517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8B038-1049-4BBA-BF21-8DD00828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E4096-46B0-4181-89DA-B55A91B2482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74" name="Picture 73" descr="Jack-o-lantern with scary tree">
            <a:extLst>
              <a:ext uri="{FF2B5EF4-FFF2-40B4-BE49-F238E27FC236}">
                <a16:creationId xmlns:a16="http://schemas.microsoft.com/office/drawing/2014/main" id="{A5192120-F894-474D-BEC6-79BDA99FD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42131" y="3182048"/>
            <a:ext cx="2547331" cy="35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04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5 X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147A59B0-F65E-4DB0-A118-DA9903960333}"/>
              </a:ext>
            </a:extLst>
          </p:cNvPr>
          <p:cNvSpPr/>
          <p:nvPr userDrawn="1"/>
        </p:nvSpPr>
        <p:spPr>
          <a:xfrm>
            <a:off x="129962" y="5849958"/>
            <a:ext cx="230038" cy="26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4" name="Oval 63" descr="Glow">
            <a:extLst>
              <a:ext uri="{FF2B5EF4-FFF2-40B4-BE49-F238E27FC236}">
                <a16:creationId xmlns:a16="http://schemas.microsoft.com/office/drawing/2014/main" id="{C5064578-F4F6-4D7D-A6A9-97156D5E868B}"/>
              </a:ext>
            </a:extLst>
          </p:cNvPr>
          <p:cNvSpPr/>
          <p:nvPr userDrawn="1"/>
        </p:nvSpPr>
        <p:spPr>
          <a:xfrm>
            <a:off x="9637462" y="4198553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5" name="Group 14" descr="Banting">
            <a:extLst>
              <a:ext uri="{FF2B5EF4-FFF2-40B4-BE49-F238E27FC236}">
                <a16:creationId xmlns:a16="http://schemas.microsoft.com/office/drawing/2014/main" id="{3E266F5D-16FA-4CC7-BD6E-F710688A7C0D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0DAE80B-A1CF-43EC-9D5F-A2BFA2F98C0B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DEE40395-A4B9-4611-9C71-808A9C52D5B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81A08F4-68C6-4167-8EA2-57CDFD1521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AD7B9A-2BD1-45E1-8B84-0CF4CDD1B9D7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C4EB215F-224E-4238-B3A0-666E45BDAE4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18368C6-78D7-4C1B-A89C-6E15D4F4A62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929307D-D1D9-45A5-B7D1-AB5BEF1747D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C767C3B2-2205-417B-BC77-B0560E956E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0D76932-E3E0-4CE5-84B3-89A18ACE120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1E74C68-DB8F-4F10-ADBA-0CCD6E9B614B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96FC4672-5104-447A-895C-38676FE1B0E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051345E-32A2-46BE-9F41-A0DED5EE88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F0F4E12-79F3-430E-B044-95B29D1A7665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35D0D8A3-B468-4472-B0B1-3BCAD97E829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BF2E0EC-22B0-45E9-9E10-3BD00676430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C50071-D10E-48A0-8018-AC054F48E125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6BFC1C74-CF94-4A94-A5BB-89848151881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6139E75-F1E7-45EA-B79E-42E0220D454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D88D9B-63AC-48CE-918E-E223B769C61C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E316933C-4121-474C-962D-DCEBD018B6B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BD881E1-9D7D-42DA-85B4-B1234683286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B545BF7-84BA-49CF-BF31-2B3F70CDC3FC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97C27B57-DDBA-430E-BDA2-D81C8EB8716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0AAD8E4-0D49-4B37-A3E3-ABC950131DB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FAF8CD8-659E-4B40-8365-164331AB1C39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2096FEE1-3043-42AF-A406-E3C50A312DB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434E99F-391A-4BBD-85CB-4BB8478A36A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60ACCE1-6219-4EEF-8CBD-5FBC9CEE34D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10D05299-AEF9-4D19-8B44-A6F0D5A4967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C58CC9C-72A4-4B2C-95DB-E68B7D48478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4FAD605-25CA-4B55-92E0-68FB012056F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6A46F672-E9A6-4CFA-B516-F40C4AB1695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8162101-EA7E-4C9F-9E30-C735C6CB840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B58DE2D-D4C6-411F-847A-395AE5844FE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ECA4EF5A-AD6B-477C-A4ED-8C5555B48FF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09A8C60-03AC-45A9-B18D-2B659CF3BA5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55" name="Picture 54" descr="Scary cat by tree">
            <a:extLst>
              <a:ext uri="{FF2B5EF4-FFF2-40B4-BE49-F238E27FC236}">
                <a16:creationId xmlns:a16="http://schemas.microsoft.com/office/drawing/2014/main" id="{5D64CC49-597E-40B8-B7FC-88F673CE4B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254" y="4138948"/>
            <a:ext cx="1499746" cy="271905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0" name="Picture Placeholder 59" descr="Image Placeholder">
            <a:extLst>
              <a:ext uri="{FF2B5EF4-FFF2-40B4-BE49-F238E27FC236}">
                <a16:creationId xmlns:a16="http://schemas.microsoft.com/office/drawing/2014/main" id="{DA820AFB-B1BB-433B-8ECA-BE5BA2378A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3044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1" name="Picture Placeholder 60" descr="Image Placeholder">
            <a:extLst>
              <a:ext uri="{FF2B5EF4-FFF2-40B4-BE49-F238E27FC236}">
                <a16:creationId xmlns:a16="http://schemas.microsoft.com/office/drawing/2014/main" id="{A735CB25-D8AD-4D2C-83B9-29B999D43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60000">
            <a:off x="2686051" y="1304400"/>
            <a:ext cx="6738277" cy="4487100"/>
          </a:xfrm>
          <a:custGeom>
            <a:avLst/>
            <a:gdLst>
              <a:gd name="connsiteX0" fmla="*/ 237600 w 6738277"/>
              <a:gd name="connsiteY0" fmla="*/ 0 h 4487100"/>
              <a:gd name="connsiteX1" fmla="*/ 905224 w 6738277"/>
              <a:gd name="connsiteY1" fmla="*/ 0 h 4487100"/>
              <a:gd name="connsiteX2" fmla="*/ 6530280 w 6738277"/>
              <a:gd name="connsiteY2" fmla="*/ 17696 h 4487100"/>
              <a:gd name="connsiteX3" fmla="*/ 6738277 w 6738277"/>
              <a:gd name="connsiteY3" fmla="*/ 4487100 h 4487100"/>
              <a:gd name="connsiteX4" fmla="*/ 0 w 6738277"/>
              <a:gd name="connsiteY4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8277" h="4487100">
                <a:moveTo>
                  <a:pt x="237600" y="0"/>
                </a:moveTo>
                <a:lnTo>
                  <a:pt x="905224" y="0"/>
                </a:lnTo>
                <a:lnTo>
                  <a:pt x="6530280" y="17696"/>
                </a:lnTo>
                <a:lnTo>
                  <a:pt x="6738277" y="4487100"/>
                </a:lnTo>
                <a:lnTo>
                  <a:pt x="0" y="44871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2" name="Picture Placeholder 61" descr="Image Placeholder">
            <a:extLst>
              <a:ext uri="{FF2B5EF4-FFF2-40B4-BE49-F238E27FC236}">
                <a16:creationId xmlns:a16="http://schemas.microsoft.com/office/drawing/2014/main" id="{80073062-71CC-455E-BD4E-06585B05E1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71480" y="1196400"/>
            <a:ext cx="2237844" cy="2376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:a16="http://schemas.microsoft.com/office/drawing/2014/main" id="{F4ED417D-3AC0-42F7-935E-24F3CA5EF9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1" y="3631500"/>
            <a:ext cx="2150517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48730-5633-450F-A561-F27648D0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EC8FC-ACCD-4206-A606-DB0925A00CA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5900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9000" y="2781300"/>
            <a:ext cx="6480000" cy="2078700"/>
          </a:xfrm>
        </p:spPr>
        <p:txBody>
          <a:bodyPr anchor="b"/>
          <a:lstStyle>
            <a:lvl1pPr algn="l">
              <a:lnSpc>
                <a:spcPts val="5000"/>
              </a:lnSpc>
              <a:defRPr sz="60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000" y="5075998"/>
            <a:ext cx="6479999" cy="104893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6CFE62-F1C8-4E59-8F99-0D04722B851E}"/>
              </a:ext>
            </a:extLst>
          </p:cNvPr>
          <p:cNvSpPr/>
          <p:nvPr userDrawn="1"/>
        </p:nvSpPr>
        <p:spPr>
          <a:xfrm>
            <a:off x="0" y="6674825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B6C089-1AD0-4BAC-BA16-C013F5D65982}"/>
              </a:ext>
            </a:extLst>
          </p:cNvPr>
          <p:cNvSpPr/>
          <p:nvPr userDrawn="1"/>
        </p:nvSpPr>
        <p:spPr>
          <a:xfrm rot="5400000">
            <a:off x="8734199" y="3400201"/>
            <a:ext cx="6858001" cy="57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6ABDA9-56F0-4BD5-957A-9265E295E053}"/>
              </a:ext>
            </a:extLst>
          </p:cNvPr>
          <p:cNvSpPr/>
          <p:nvPr userDrawn="1"/>
        </p:nvSpPr>
        <p:spPr>
          <a:xfrm>
            <a:off x="0" y="0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4" name="Picture 23" descr="Jack-o-lantern">
            <a:extLst>
              <a:ext uri="{FF2B5EF4-FFF2-40B4-BE49-F238E27FC236}">
                <a16:creationId xmlns:a16="http://schemas.microsoft.com/office/drawing/2014/main" id="{B1AAD377-768C-40B4-A62F-70D6EB763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8999" cy="6858003"/>
          </a:xfrm>
          <a:prstGeom prst="rect">
            <a:avLst/>
          </a:prstGeom>
        </p:spPr>
      </p:pic>
      <p:sp>
        <p:nvSpPr>
          <p:cNvPr id="4" name="Oval 3" descr="Glow">
            <a:extLst>
              <a:ext uri="{FF2B5EF4-FFF2-40B4-BE49-F238E27FC236}">
                <a16:creationId xmlns:a16="http://schemas.microsoft.com/office/drawing/2014/main" id="{B51903FA-E223-4596-96E2-B04416A077D6}"/>
              </a:ext>
            </a:extLst>
          </p:cNvPr>
          <p:cNvSpPr/>
          <p:nvPr userDrawn="1"/>
        </p:nvSpPr>
        <p:spPr>
          <a:xfrm>
            <a:off x="0" y="1119992"/>
            <a:ext cx="5646420" cy="5646420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632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 descr="Glow">
            <a:extLst>
              <a:ext uri="{FF2B5EF4-FFF2-40B4-BE49-F238E27FC236}">
                <a16:creationId xmlns:a16="http://schemas.microsoft.com/office/drawing/2014/main" id="{0F1C535A-5924-42D5-843B-DB3FDAEC683E}"/>
              </a:ext>
            </a:extLst>
          </p:cNvPr>
          <p:cNvSpPr/>
          <p:nvPr userDrawn="1"/>
        </p:nvSpPr>
        <p:spPr>
          <a:xfrm>
            <a:off x="-844606" y="864404"/>
            <a:ext cx="6628186" cy="6628186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3" name="Picture 22" descr="Jack-o-lantern with scary tree">
            <a:extLst>
              <a:ext uri="{FF2B5EF4-FFF2-40B4-BE49-F238E27FC236}">
                <a16:creationId xmlns:a16="http://schemas.microsoft.com/office/drawing/2014/main" id="{CD842567-0E92-4BD8-9932-ECACC46B8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55" y="62640"/>
            <a:ext cx="4602879" cy="6492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149" y="2781300"/>
            <a:ext cx="6480000" cy="2078699"/>
          </a:xfrm>
        </p:spPr>
        <p:txBody>
          <a:bodyPr anchor="b"/>
          <a:lstStyle>
            <a:lvl1pPr>
              <a:lnSpc>
                <a:spcPts val="5000"/>
              </a:lnSpc>
              <a:defRPr sz="60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90149" y="5076000"/>
            <a:ext cx="6480000" cy="1047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76B39-FFD5-446D-A1FF-F202B33283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E6993-A255-4991-82B3-5B740104A3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8456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val 81" descr="Glow">
            <a:extLst>
              <a:ext uri="{FF2B5EF4-FFF2-40B4-BE49-F238E27FC236}">
                <a16:creationId xmlns:a16="http://schemas.microsoft.com/office/drawing/2014/main" id="{B9C9A7DD-0AB7-4E3D-95F0-438A8CAAD785}"/>
              </a:ext>
            </a:extLst>
          </p:cNvPr>
          <p:cNvSpPr/>
          <p:nvPr userDrawn="1"/>
        </p:nvSpPr>
        <p:spPr>
          <a:xfrm>
            <a:off x="9890796" y="4041404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6" name="Picture 5" descr="Autumn leaves">
            <a:extLst>
              <a:ext uri="{FF2B5EF4-FFF2-40B4-BE49-F238E27FC236}">
                <a16:creationId xmlns:a16="http://schemas.microsoft.com/office/drawing/2014/main" id="{E71DB1F9-4D72-4A8B-B220-88571EE26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pic>
        <p:nvPicPr>
          <p:cNvPr id="7" name="Picture 6" descr="Haunted Tree">
            <a:extLst>
              <a:ext uri="{FF2B5EF4-FFF2-40B4-BE49-F238E27FC236}">
                <a16:creationId xmlns:a16="http://schemas.microsoft.com/office/drawing/2014/main" id="{D0767BA7-0AB6-458E-9485-0BF43D4362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64" y="4041404"/>
            <a:ext cx="1170533" cy="28165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5019D-0D6B-4103-A77E-0FC59BF08C4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AF249E3-960B-43F4-85AC-7CC8B9DCCB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E7EEA9-57B0-45F4-83CF-C26E12D9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1D896F-BBE1-4A9A-8DC1-9CAED4EA21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8" name="Group 7" descr="Banting">
            <a:extLst>
              <a:ext uri="{FF2B5EF4-FFF2-40B4-BE49-F238E27FC236}">
                <a16:creationId xmlns:a16="http://schemas.microsoft.com/office/drawing/2014/main" id="{CDFEA755-FD4C-4A6F-8B7F-F50D30F585B7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5813D37-08C1-45B7-99DB-5ACA2A3B490F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4EB59DFB-6864-45D0-9101-9B5DDC8A2CD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15198D5-9A15-4DBA-8432-CE0628454B5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F9C91D-D572-4CDD-B8B1-35CABC9734C6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0A651816-3C76-4B2D-B5E5-102774AC0ED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B93B655-FF90-4E96-AF3E-DE352B65AE3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194C230-1BDD-41C7-A058-D48B222D2E81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212DA7A9-5AE4-4CA5-8A19-92CFADA5D84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C03FB18-B0FB-400F-8587-0B531BF4DA4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60AE4C0-E69E-41F1-9927-BAC1FEB5657A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2066EBCD-DDF4-4268-91DD-72BD2977B0C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8B82F26-C784-420D-988A-5826B3F39A9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1B81F92-FC9F-4D46-82D8-FA64805087D7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FFD40F0C-BACD-411D-A31D-11471B3A048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465B13E-25FE-4978-8775-79AF80AD21A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CD399D6-5189-4D0D-B1AE-C6660EF52847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987FBE74-5220-4712-81E9-A7CB95156C0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62639DD-A36B-44A4-A86A-0B70183DD7C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874D133-B1DA-4B7B-9CBB-D189FE9CCB4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9743434C-F641-4D80-B703-7CC90FB6750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F6168BC-368F-48FF-B032-0D95BDDDA5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0684374-AEDC-4748-9C75-259656248DC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F7FC89A3-9BD2-4D63-8EFE-B96E0A2AE9D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4139075-7897-4C78-B418-9DB73334757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96BA916-9D37-4C44-8DE9-EA8E0A3CDB6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6C9F31B6-3038-412A-BC7C-DF34F2C2C5F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41BEF52-3802-4EDB-AE6D-D2B14E93268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1E718A6-F0DB-45A5-BC55-F5B119FC500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D0FD10F9-49E8-4919-9319-2E1574B72F2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9EE9438-FAD7-4B08-BBE6-C47508A9B9D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868C3FD-9590-457C-B87C-1C1073660FAE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65A85435-1672-497A-8466-7DEDEDA4620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901066A-DB66-4BBC-B73F-198FE028149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98EBA97-843B-4B26-BAEB-85E977FA17A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8B7B3FEB-6B10-4A36-ABF8-B1764CE7763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C4C346C-96C3-4FF9-B0E3-70199E5164D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36A544E-F3A7-4878-B216-AC7397495D0A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3CF6E5D7-BA9C-4F23-810D-4FFAF5F8A65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6DCE54C-A9AA-47F7-B754-96773E05986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E25DED-9975-4BF0-BCCA-90D20101A5C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B81AB25C-C043-4993-8E3B-FF1F1C96F1D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CC000C1-34FA-4DDC-A7BE-B10C2DEAC15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11EDAE-93EF-4554-B1FF-CBA07FAD190D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F2AB7B1B-771F-46AD-9F52-EBAE6FB3593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17CA867-D52A-4CBF-80C0-DDEF47CB423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D61DD4-E5C2-4DC1-9D88-571C3A69B309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3BCD7215-E47A-4D65-AE3F-F14C4708F97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5DAD8C3-203D-4079-86C6-3678B463B44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1D9334C-66FB-4C8C-8D46-FFB42EDB3392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2CC8D3B7-492F-4EB2-87C8-1E928F968A7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8DFA3D9-D6F0-48A5-A540-45F306495DC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5585C65-78A6-4C30-A50E-AFBD1115FB97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AE8E1105-5983-44B6-86A3-11F2FD5686F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AB8BA54-95A1-4358-8FE5-4D2FAC81513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F779EA9-1A5F-4A1C-B523-B2C39A7D1B1E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137A80FB-D2B9-4FF6-BA7E-60A0D401812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4F7CB59-5916-4C44-B49F-32CE334572C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1AD0A31-045D-4938-8233-C811601C7C39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5A755904-F166-429D-9BC4-7C75B71228E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D97E1C1-34A4-4C8E-9CBF-0B4E56EF2C0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705A5FC-BE16-4845-B169-459700612827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D637EFD9-7122-4AB9-8414-C7FEB600163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6875333-58F7-40B8-888B-711493F5A78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B39F33D-0C3D-4505-BB40-A6E84C9AB981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D8963DE7-EE31-4E6C-8E7A-3CADB0ADF3E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009347C-C940-4AF7-88E0-BA52341265F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DDEA9B6-1B40-41DC-ABF4-2E762FB955B3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21111BDD-0B05-4F6D-AB30-AD13B53D132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16838F-1B56-44C9-9810-56D70D2F3B3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42BD6CF-4584-492D-901F-40197EC5A41C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117F0030-6ED7-4809-B5AD-E0B27866EF7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B79156-F883-448A-B253-B5D93BC6159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6295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 descr="Glow">
            <a:extLst>
              <a:ext uri="{FF2B5EF4-FFF2-40B4-BE49-F238E27FC236}">
                <a16:creationId xmlns:a16="http://schemas.microsoft.com/office/drawing/2014/main" id="{EDA4415E-FFF6-453A-85C4-8E55622BABAD}"/>
              </a:ext>
            </a:extLst>
          </p:cNvPr>
          <p:cNvSpPr/>
          <p:nvPr userDrawn="1"/>
        </p:nvSpPr>
        <p:spPr>
          <a:xfrm>
            <a:off x="9890796" y="4041404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 descr="Autumn leaves">
            <a:extLst>
              <a:ext uri="{FF2B5EF4-FFF2-40B4-BE49-F238E27FC236}">
                <a16:creationId xmlns:a16="http://schemas.microsoft.com/office/drawing/2014/main" id="{FC19AC41-EF57-462A-BE47-89321B5E2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pic>
        <p:nvPicPr>
          <p:cNvPr id="9" name="Picture 8" descr="Haunted Tree">
            <a:extLst>
              <a:ext uri="{FF2B5EF4-FFF2-40B4-BE49-F238E27FC236}">
                <a16:creationId xmlns:a16="http://schemas.microsoft.com/office/drawing/2014/main" id="{64FBA793-0273-4AAB-93BA-5D2EA70A45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64" y="4041404"/>
            <a:ext cx="1170533" cy="28165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7652-5D3C-4E76-956A-5C108AF2F9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000" y="1152000"/>
            <a:ext cx="5436000" cy="49716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41BE8-1C3F-4074-B703-40E3D22E0C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6000" y="1152000"/>
            <a:ext cx="5436000" cy="49716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5C650-506C-498E-B8B7-39F8026E5C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22FB4-5D9B-492E-A132-C638D791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59999"/>
            <a:ext cx="11268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DA4DF-9AC0-40C3-8492-818E9AC17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0" name="Group 9" descr="Banting">
            <a:extLst>
              <a:ext uri="{FF2B5EF4-FFF2-40B4-BE49-F238E27FC236}">
                <a16:creationId xmlns:a16="http://schemas.microsoft.com/office/drawing/2014/main" id="{DAEB400A-062D-4C16-A0A4-71561FEC93D8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81F0CF-57E2-410A-A15F-96EFAA76F9CD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DFB586EF-3CBA-4E2D-927A-9FE43939A2E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4A6563A-4F73-4A1D-AD46-C79E71EFE8E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019881-3405-4813-A58D-4B68519A9E31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24C4E5F8-614A-4124-BC2B-984E4E56B51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A1E0CB7-C633-4B1F-BDD4-C6069532BFF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C93F7E-46F9-4E69-9ED1-BAABD1314DB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Isosceles Triangle 76">
                <a:extLst>
                  <a:ext uri="{FF2B5EF4-FFF2-40B4-BE49-F238E27FC236}">
                    <a16:creationId xmlns:a16="http://schemas.microsoft.com/office/drawing/2014/main" id="{46AF6649-57AD-4999-ABC8-800FDD21321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A2EFBB-BEC1-4740-B667-82605E45E6D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C1797A-B096-42D1-8067-8DE5D7FB0AB3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id="{DCA97E91-1786-4405-9C97-F7F46B53C05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22C191-9EA0-4AD5-8759-6FDF13ECAF6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7D12612-6C8D-41F3-9D82-0B7F9DDF04E3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BACF4176-F7A9-4552-AF41-ABF36FFAC26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570E832-CF4A-4D96-A349-8244200DF33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6367EF5-E017-470E-B408-46CBF433FD6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B3846DB6-AECE-42E8-9A9A-D3F0EB777EA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735DA85-22D2-4405-BFFE-F134D100059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B6FEDE-6377-4978-9781-64B1D676B59C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96CBF6AF-0537-46F2-A1BF-7C5374F3D65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6725438-4A87-41F2-B243-E0B37025A29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A1C1253-2CF4-40C1-8710-7FADFDAF91D5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46C17C31-9EDD-4E91-8909-6E9B1E730FE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8611F05-9037-4619-AFDF-ECC770C545C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B745C3B-278B-4A1E-B3DE-7B2F422AE72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Isosceles Triangle 64">
                <a:extLst>
                  <a:ext uri="{FF2B5EF4-FFF2-40B4-BE49-F238E27FC236}">
                    <a16:creationId xmlns:a16="http://schemas.microsoft.com/office/drawing/2014/main" id="{504755F1-ED4A-444B-86F6-7F539861C48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E228332-6D57-4989-839F-1D183CBDC9E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E201E90-9DF9-4908-9D19-5F10F61D13F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8330B97A-B916-4628-8FBB-AC252706C26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B00CCED-A3EB-4BF4-9DB1-B2F0C8FED3E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838AB6E-B27C-47CD-93FE-1AA0DE8FD475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F150E338-A720-4126-8FD7-77848FF29F9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974EEFE-4131-4729-958A-DA885E70F57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7FA22D1-92C4-436D-8EC5-A6889EB5C14C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F3779FC2-6D6A-46EE-B37B-83880D62ACF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105A1A5-FED6-41DB-9E10-3155D610F71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DD1D2F2-67FC-4114-8FD9-CA25BF500105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C7A42C25-AD9F-43EE-9A0B-9E4D3F7E9B5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C64A0EA-FAD6-45DA-8B60-649D097F6C2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1FA53DB-0C28-47DB-8CB0-3A6229944727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058A1874-54E5-44BD-8493-D8F908D0FBB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EAFBD2E-E8E8-41E5-9457-735007A8177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EFAA31-55E1-4742-A335-8C00DA2D1F21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AA8A87AC-D54B-4FB3-880E-C0F32568AE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37696EB-A17E-4713-981E-6D44AF930CE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1197476-56B1-4165-BD77-BCA95E24F4E6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8BC306B5-BC80-4D94-889D-23D36096439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25C6967-97BA-435D-BCF1-8FB125CEE25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7A4944F-BDB7-4A21-B8F7-A593E367C3DA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70601D0B-5FD9-4920-A082-A8FF68C123C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F0E6BAE-9484-47F7-86DA-D43B2F5C820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FA2DA07-DB28-4D03-B9BE-D698F01C2FBF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FF4ACD6F-F999-4121-8B4A-3DDEFF73171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B50965-57CC-47D7-BD34-E5F34E43518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B7B698E-BB8C-4C3B-93E8-F8A8E0FE84A5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8927BD81-C417-4330-8A2F-1AAB7A38991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1F6BD32-44D1-441E-939D-E001D9E39A3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C388033-4051-4DBE-9006-8E5508818603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094A4D78-0894-4CE0-A464-901004CC4EF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8615D7F-78D8-43AA-AF8F-3B9E79F42D6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09B1848-4904-4FA6-BDA8-54C51F92AFDC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755747B6-1B57-4767-B828-8B52B4AD54A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5E977F3-8345-4FE0-8D68-3FF57DBAEE1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B1A6088-7E58-4E9C-BBF6-509C3D22666D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2551D556-A4A0-48E3-AAFE-506A69124F5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A0CD49F-4234-497B-9219-A66E2C2AD5E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B3CF162-E423-491D-BA9B-7D104503FFD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734B41FA-4F6E-43C8-9873-394F5824435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598BB91-2B0E-484B-B811-3BD922E94D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B30DCEC-5D2D-4A5D-9B97-25628A0A0C29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F9496363-CD4C-4E4D-A770-49E51177EBA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C6B0F2A-F147-4739-A321-6826C547FD9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432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 descr="Glow">
            <a:extLst>
              <a:ext uri="{FF2B5EF4-FFF2-40B4-BE49-F238E27FC236}">
                <a16:creationId xmlns:a16="http://schemas.microsoft.com/office/drawing/2014/main" id="{92BFC08E-4B95-4FBF-B241-6059EA17A0E9}"/>
              </a:ext>
            </a:extLst>
          </p:cNvPr>
          <p:cNvSpPr/>
          <p:nvPr userDrawn="1"/>
        </p:nvSpPr>
        <p:spPr>
          <a:xfrm>
            <a:off x="9890796" y="4041404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 descr="Autumn leaves">
            <a:extLst>
              <a:ext uri="{FF2B5EF4-FFF2-40B4-BE49-F238E27FC236}">
                <a16:creationId xmlns:a16="http://schemas.microsoft.com/office/drawing/2014/main" id="{C48DE934-5B5A-4760-BC72-64DEE08DBC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pic>
        <p:nvPicPr>
          <p:cNvPr id="11" name="Picture 10" descr="Haunted Tree">
            <a:extLst>
              <a:ext uri="{FF2B5EF4-FFF2-40B4-BE49-F238E27FC236}">
                <a16:creationId xmlns:a16="http://schemas.microsoft.com/office/drawing/2014/main" id="{5880B79A-A921-40DC-A050-99B1CF2283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64" y="4041404"/>
            <a:ext cx="1170533" cy="28165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5C44-D05C-4272-B7EC-339F8BD805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1152000"/>
            <a:ext cx="5436000" cy="324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2DB9F-9247-4D82-830C-8822B5AF8F8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4000" y="1656000"/>
            <a:ext cx="5436000" cy="44676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0A9D2-98E8-4624-9AB0-A2A7650D5D0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6000" y="1152000"/>
            <a:ext cx="5436000" cy="324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8E713-2787-430F-AA6B-FBE07D3981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6000" y="1656000"/>
            <a:ext cx="5436000" cy="44676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33452AC-ADCA-4BAA-B0CE-06475A9B68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7564D-50B8-4218-8FE9-9D118079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4EA0C-E8A2-48F4-82DD-B94D62B070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 descr="Banting">
            <a:extLst>
              <a:ext uri="{FF2B5EF4-FFF2-40B4-BE49-F238E27FC236}">
                <a16:creationId xmlns:a16="http://schemas.microsoft.com/office/drawing/2014/main" id="{DCF39118-EFA3-46C1-A0EE-F510EEA94C7F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28BAE63-326F-4C28-93B5-542B35014AE2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Isosceles Triangle 82">
                <a:extLst>
                  <a:ext uri="{FF2B5EF4-FFF2-40B4-BE49-F238E27FC236}">
                    <a16:creationId xmlns:a16="http://schemas.microsoft.com/office/drawing/2014/main" id="{D5FAA283-9F50-40C6-92D8-02FF3C7119D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233EEEF-57AF-4B04-8115-A26C420F030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669BBD6-AD06-44B8-A871-5ECD6B90B13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94E8F90B-F985-40CD-8A56-61C4B9D27BF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C6BEDD6-D295-4A15-99A3-7023FB4153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BC74E5E-2D70-4B24-84E1-966587F9332C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AEE85EAD-8DF5-406F-A385-7540D8CE1B1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5F484C1-D689-4ACC-8474-34208EFF1D7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4AE94E9-4A85-433B-85A8-64D57C2DAE78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Isosceles Triangle 76">
                <a:extLst>
                  <a:ext uri="{FF2B5EF4-FFF2-40B4-BE49-F238E27FC236}">
                    <a16:creationId xmlns:a16="http://schemas.microsoft.com/office/drawing/2014/main" id="{21AB863D-16C8-4862-9809-4837595201C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63935BD-4330-4299-B216-D98302E839B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FBB813-288D-4179-A948-5B71BF930B20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id="{464EB033-C88D-4573-80CA-480AA89CB67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3E69748-A0B9-4685-870F-704A25880E5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F62FE8E-EF58-48D8-A574-2A9E63BBACD3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69CF214A-0B7C-42BA-8A5F-5036F6C3F67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339778B-36C8-4D0C-AC50-11A8F5018B5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137B64-F357-4506-8EA4-79973009D3E4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B179705D-F793-4A10-BC9E-9AA5A270C78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B6D6761-65D5-4CD7-8919-0180C091D79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4EBF34E-2C77-4C72-A579-126410513451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E8C1DF52-7D35-4D6D-9A68-4604006E63C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B3339E8-A5B7-40BF-A32A-934C2DFD397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0057F6-0072-47D3-8D46-4A66E4D4FF0E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B5156E9B-91A5-468A-902D-0C78277C807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8F0F58B-8E00-495B-9E9A-66D360FA75D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0BFEB1C-3810-4EAA-9259-EC7799EE4FD6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Isosceles Triangle 64">
                <a:extLst>
                  <a:ext uri="{FF2B5EF4-FFF2-40B4-BE49-F238E27FC236}">
                    <a16:creationId xmlns:a16="http://schemas.microsoft.com/office/drawing/2014/main" id="{BE246CD3-DECF-4F68-9EFD-3CB4A53A753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C23B6FD-5A34-47F0-8905-8E5C6BB6E68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B62FE8F-3659-4384-979F-C0C0A08217F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106F2ED4-435E-4C2E-9888-89428B25CEA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5580189-08F5-4B7A-AC0C-B5E0CD30DEE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4B028F2-1361-4A3A-9457-BA00D4DC651C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00A5AB07-6532-4ADC-A9E8-70C3638751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3662DD5-02E3-4AAA-9995-660CC85F2C5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3A26E68-F184-478D-A16F-D5DC379A71A3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5FFC8451-24F3-4F97-ABBE-A79F1EFEB58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8C6F280-3AFC-4904-BE84-25CF3503274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2FB72E1-6582-4162-8388-CF7A48528EA7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84D7ACA0-3028-4754-9FDD-5103036E3D7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76371AF-0144-415E-B36C-57A2D8E7077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8BAD4A0-75BA-4099-9FDC-9B8673589BA7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72E89971-A6DB-4E3A-9B0E-6E60B220272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905988D-2D89-444F-AF2B-CFAA6F4F747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7569D6-C6B8-43FB-B1EA-FB62F92F040D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86859990-3478-46CD-81D1-1F7C0D565D9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1F68BF1-E161-4E71-8675-F712FF3CAED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82307F3-56C9-4F56-8783-AB57265333EB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0F1CAF96-D5EE-45A5-9B1F-E7923768783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96ED6B6-7A2A-4E0E-8A65-190A7CF3D73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ECC423B-CD8F-4843-94EF-B68CE4F5D820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ED2CE95A-9BB8-4BC2-B103-3289B5EC0FC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83D54B3-F0B1-4530-B84E-38D55B38C5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4BDC78F-335F-49BD-B820-AE7B910A2FA2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9FBF3C61-FD7B-4048-AA36-D9A85D1F193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A4C2D60-660B-476B-A50D-DCDB1FA6DF8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C4EA49A-73DF-4EC2-B1D1-0F67B5217CC6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C1A4B4F8-4BE3-48BA-9591-B45AD5C2BEB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0A47D02-CF3F-443F-8753-8553C1C7F24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DD8351C-A0FD-4F9E-869E-E7DDDF50827F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B6391E71-03D4-4DF4-8E40-ED31B692A6A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7F627DE-CEA4-45A6-9D49-89498D0F2A7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476E5DF-B62B-466F-B8E6-96CD9154D3CE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733C39AB-7DF7-4A80-BC55-EABFCF37FD5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5912C42-A78D-409B-BDAA-E6706C127BF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B40C61B-F770-4801-A25A-B82C4C7F6232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CCFDDE76-D0CD-489F-9A42-6A2CD6956F3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966B2B0-A6B2-4531-9873-8C0C17855F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FBF27B9-A490-4E02-9419-082E81A7871C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CFBDF044-B092-4282-B3CA-DC467F9CFF6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9D2F6CF-FF68-4EA0-A29A-2588C2DAD67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7593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 descr="Glow">
            <a:extLst>
              <a:ext uri="{FF2B5EF4-FFF2-40B4-BE49-F238E27FC236}">
                <a16:creationId xmlns:a16="http://schemas.microsoft.com/office/drawing/2014/main" id="{E008CD18-8F27-43DF-A4A1-CF8C1DAD52C2}"/>
              </a:ext>
            </a:extLst>
          </p:cNvPr>
          <p:cNvSpPr/>
          <p:nvPr userDrawn="1"/>
        </p:nvSpPr>
        <p:spPr>
          <a:xfrm>
            <a:off x="9890796" y="4041404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" name="Picture 7" descr="Autumn leaves">
            <a:extLst>
              <a:ext uri="{FF2B5EF4-FFF2-40B4-BE49-F238E27FC236}">
                <a16:creationId xmlns:a16="http://schemas.microsoft.com/office/drawing/2014/main" id="{1BE4DF55-2A9C-4006-B0A5-89FEC35E6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pic>
        <p:nvPicPr>
          <p:cNvPr id="82" name="Picture 81" descr="Haunted Tree">
            <a:extLst>
              <a:ext uri="{FF2B5EF4-FFF2-40B4-BE49-F238E27FC236}">
                <a16:creationId xmlns:a16="http://schemas.microsoft.com/office/drawing/2014/main" id="{6797DE12-4A24-45F1-96AB-5F10B0C178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64" y="4041404"/>
            <a:ext cx="1170533" cy="281659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57346-8D46-41CD-9912-B4EB1EF2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272D3-0DD5-4F9D-9CBE-A4193A65F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9" name="Group 8" descr="Banting">
            <a:extLst>
              <a:ext uri="{FF2B5EF4-FFF2-40B4-BE49-F238E27FC236}">
                <a16:creationId xmlns:a16="http://schemas.microsoft.com/office/drawing/2014/main" id="{43B8051D-D107-4255-9DD8-82A933B74BCA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F2F6CC-23D4-4FB6-98E6-DAE9C308CCE1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279DB259-FCE9-4582-B5F4-6CD39572309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28B2FB3-62C2-4A01-89C0-41C0B93B965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08C619-00C6-44A2-9AA8-F58235042DFF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D1E9A51D-DEE7-4CF3-BB37-48C183CCCE1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4230302-1F11-4932-BC46-6B644B6C4B6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4E5DCCF-49B1-44DE-82AC-9AB321B8A4C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E59FCC37-C52D-4142-8E9F-B6EE08C64F2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AC81B88-36C1-4573-97AC-430AEEB8A2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8D34D7-0994-4C0E-BA3A-0F38B04D9BB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1C516508-4B30-47FF-BF79-7DB968A99C0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3468E16-EC02-478E-905D-666F724A479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67460DA-775B-4527-B35C-E43C3187C88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8E64170F-50C9-43ED-B8B9-25CED932F6D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DD4CD69-EE04-4A27-BFF0-130F725ED9E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A1311E9-4D23-4D7A-84C8-37002D6A1F5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8C58AE29-9ACC-4451-929A-524CD70AD3E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2A0010B-ED9E-4C9A-A8DF-D1BA65584FE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0994012-1F98-467C-94F4-8B27B521C5CD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B69B4B0C-AEE3-460F-A3B9-73EC5FC75A1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40A7953-28E9-47EE-92AF-DD13AF4BB74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B56A88E-B2CD-4E41-9D8D-F42148A7AB9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09A71999-0828-4D0D-846D-2E0AC73B956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82CC924-318E-4F6F-BD36-06DA9EDD52B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BA22CE4-EE36-4C61-A8F2-B8163A3DABCB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0A3E6993-8CE4-4997-AFDD-45196373C3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FFE377A-F883-4908-B2BF-C6A6A233D1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B06031F-D0C5-480B-9718-18698E14A2E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9384A3F7-B1EB-4352-96A9-7141ECD409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00EE178-E24D-4C9C-B4DA-06076D84882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6CE9FB9-04AB-4F12-927A-4A44B8D85F9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12F200C4-0B7B-4F16-8930-3D9E6A6C7E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3792B56-4434-40ED-ABDD-A25013F2ED3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9365F97-254C-4CFF-B942-06FCA3D148F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4ED06B20-7615-4B88-8522-C6C80F1A11D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11310DB-D88E-411C-8488-52BEBF63F93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9FE5A01-844A-44FE-9618-E69861EA84B5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10214E75-73DF-4367-BBCC-F93EC376F59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74602FB-DC16-4F69-802C-F55F116D7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C625E71-7651-48B5-A0D3-609DB7D5F8E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512E5F11-4A5A-4881-8B1A-7FD1750276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0ABEE89-B4B3-45BD-A34E-BCBB33CF776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ED92B2F-0483-4007-BFC1-508124664C10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EAC1EA4A-DD91-4552-8D7F-954697FA88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4FFCDA6-C96D-45AB-AF7E-BCD1A24A0D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2A3CC98-25AE-40E6-BF29-FEDA195E84DE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5BD4F442-BB4D-45A0-9836-C45C490878A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E5FAC51-B985-42D6-8378-F438A5F2BFF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D7D8CA-4BFF-478D-B204-A09E1BD7DA2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ED00D605-E228-429E-A574-A9BE374B9AD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2605E79-77EA-490E-9E94-95EEEDEBA1F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8021FDA-5287-4825-AD8E-06EB934AEA9F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CDADA468-C80C-41F1-8863-045BEEB22B7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D4CDF94-F982-4312-A189-CBEFE7A334C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EC11AAC-81FA-465D-97FB-70FE6C2907F8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7E9DA203-B900-42A2-80DE-4C9A0EB7990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BBB24C8-B0C1-41BE-A3E5-2DD6D9C6CF4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A8E38DC-3343-4C9C-ADDB-C08D7B65F7A6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33638CB1-B460-4820-B9ED-B15A2379F3D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FF26CC0-FAD4-4D85-9B62-491AA2F19DA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30F897-AA9C-41AE-BAED-6A12D6E83E7F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C5C768BA-04FD-42A6-9348-2CEFFD16A8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E6D3BCC-D2AA-42B4-8AFA-50AE79AAC0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CB07096-348B-426D-85FD-C8806D5296CE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54204862-D3D8-4E9A-85C4-0957583ACFA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30AC312-8FB7-43BE-8A39-113E6AEA083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9109980-E4F7-4706-8235-C5280F91862C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2F85BE07-7419-4C8E-B6D8-E04DB46F98B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2D8F8E2-DC58-4D45-9F66-6CC9681CF38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E4C8309-4CA7-43FA-81C9-15E665E5ED0C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BEA32E83-2140-4230-AFC4-42629504C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6C79357-05A2-4A23-816D-8F96B37915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3789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 descr="Glow">
            <a:extLst>
              <a:ext uri="{FF2B5EF4-FFF2-40B4-BE49-F238E27FC236}">
                <a16:creationId xmlns:a16="http://schemas.microsoft.com/office/drawing/2014/main" id="{42DD40AE-8EE4-4ED5-8124-8E7834975A0C}"/>
              </a:ext>
            </a:extLst>
          </p:cNvPr>
          <p:cNvSpPr/>
          <p:nvPr userDrawn="1"/>
        </p:nvSpPr>
        <p:spPr>
          <a:xfrm>
            <a:off x="9890796" y="4041404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Picture 3" descr="Autumn leaves">
            <a:extLst>
              <a:ext uri="{FF2B5EF4-FFF2-40B4-BE49-F238E27FC236}">
                <a16:creationId xmlns:a16="http://schemas.microsoft.com/office/drawing/2014/main" id="{3A4EED3F-4E19-4A3A-B6EB-CAE812CE20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pic>
        <p:nvPicPr>
          <p:cNvPr id="6" name="Picture 5" descr="Haunted Tree">
            <a:extLst>
              <a:ext uri="{FF2B5EF4-FFF2-40B4-BE49-F238E27FC236}">
                <a16:creationId xmlns:a16="http://schemas.microsoft.com/office/drawing/2014/main" id="{6EC2052D-EE9C-4FEA-83F0-E88A0B5FE4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64" y="4041404"/>
            <a:ext cx="1170533" cy="28165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BF89E-BDDC-4C9E-8C7C-CEF6EE14AA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BCB4D-AE37-4D9A-A0EA-A39BC119A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6" descr="Banting">
            <a:extLst>
              <a:ext uri="{FF2B5EF4-FFF2-40B4-BE49-F238E27FC236}">
                <a16:creationId xmlns:a16="http://schemas.microsoft.com/office/drawing/2014/main" id="{453F3492-8E50-478C-805B-6BEE467882AF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659DD2-670B-4ED1-BC09-2A046B9B91B6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8DBD55F6-ED8F-479D-860D-CE12FC3B5E2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7B712C-797D-4A17-A771-30410165DC0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3A716FB-1ACA-4198-A176-B50811705A3C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DE52CE55-5573-4FAA-A491-FA756713645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13E29DB-BCE4-463D-A4FB-69382FA992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504C55F-A694-48B9-80D5-4F29BF38B361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3E09E75A-D4FD-45B0-8CB3-D2DA981AFC2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6F8A156-1D94-4226-8FF7-EB9F0F9EA03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1488D5B-29D9-4038-982A-E7EA1655AC8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7B1F4A85-DDC0-45A1-B9CD-805EA648B0F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8D2E7F1-A2D1-4E75-B725-56035685A66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ABA38EC-3787-4826-8EA3-62EBAA13DB9D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26D89C59-FB85-495B-BFEE-B2DE54C19D5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A586B54-4FCA-46AC-840F-5AFD497C76B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0C9305D-AEA2-4DC8-AFFB-A1919C74B2E9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C2C67B56-BA8A-4CA6-8D07-EF050EA77ED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C8976D1-7243-4B66-B607-EB95F8D168E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D7A992-3588-4FA3-A80C-246495ACD684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DB7585CB-DCBF-443D-A717-BFA7C2FFC5C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C88DDFF-8CED-4C9B-AE89-359A04F95F7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33C499B-01E2-464F-9AC7-6139DA43FF89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AC3A9D80-AF71-48BA-88B8-F78C38C9E3B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047C152-2DA6-4953-8E61-86C2510F285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BB9BFD-523D-4256-8F3F-4A92600E7FD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E749E1D7-FB4B-4593-8F41-B4FA4A6C30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75F5938-BDEC-4317-A66E-1D7EC6CFF1E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84B26B-0CC5-4A3F-8385-946581D4A065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84A1DBC2-EFC9-4366-85E6-0CB891CE227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03E7E1B-11DB-44D9-BF51-71650674F32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EBC7EDE-D25C-48C1-A565-58307CC5E5B2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D7E6DD5F-90A8-420B-B69F-DECB7C2A925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440D749-1451-4DA2-A3B2-9619636AC5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1D49ACA-90ED-47B4-984F-D27B3F87992C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14814D44-B224-4CC9-95C6-3EDDC35D7C6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AC97991-7F6F-4995-85F7-FBE7FF5EB0F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0AFBC13-2B9B-4F83-9160-F769D2C7BDEA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F6620016-7C5D-42A1-92ED-A1A89350652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C8ED368-0151-4AFC-AA92-0333DC1C0FE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E0FEF6-4167-4AB5-A605-ACE623F2A21F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3E9B7DF5-635E-4612-B3EE-68FD238995C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6B91238-1BAA-48FF-A53F-F94B480EFF8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85AAAAE-EC0F-498F-8F10-FA1FC79E7237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191D8180-A738-4E4D-A677-FBB9B78F398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78A9F79-517A-455F-8EBD-33BEAAC2E1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374F843-9AA6-4DDA-9102-C9BABCB938D9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4BBA38F8-EAB3-475D-88FA-7FDA9D191E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06D5AEB-61AD-43C1-93F7-0837ED31F13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C874AAC-7DA2-454A-BD4B-02A0763F84BB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40053BC5-E05B-4BC4-8CCF-0C4F0E65E45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170988-CC4D-4744-B7FF-D2172CE6B9B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EE03A2B-67BD-4343-97A0-510D6FF835CE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342BA5A7-FA9D-4B61-AABB-7E42A44B892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9880DDC-B419-4C95-921A-BCCC8F5223B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825D6D7-9516-46A0-972A-236880D3ECA5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6318A88A-FD44-44A8-83CE-2652D2FEFF5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C6F7866-5966-40F0-86E1-417C08DF950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AAD510E-AB48-4F01-97AF-846EE19F06BC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BD965C99-E96A-4527-A7DE-C8915B62833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149388D-A675-4CCD-9461-A86F9F967EA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78CC804-A08B-4E59-83D2-35B93703375E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F6ACCD2A-B10A-48F8-B3DA-9C7136EA20A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985CF51-5774-4F7C-A84F-5B65E905A24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2E835C9-EB0D-4227-AF4B-DD2D8B01B085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16C53DB-E0FD-4618-AA37-3B56AABE356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F4541A4-84B5-48E1-AEB7-C616D523E9B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7C02199-2428-4E91-8782-778EAB0C69C7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00DD7D1-393C-4387-BE69-B7633B47AAD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4074710-DB30-4426-BB67-A4162ECB02E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217BEEB-12D3-408D-9137-79442A3D2C59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7CC102D6-3CC6-4466-AF30-35198481692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B42CC15-48A9-4EA5-AF81-9F3F105F364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970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0000" y="1244600"/>
            <a:ext cx="7692000" cy="4880338"/>
          </a:xfrm>
        </p:spPr>
        <p:txBody>
          <a:bodyPr/>
          <a:lstStyle>
            <a:lvl1pPr>
              <a:defRPr sz="21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3600000" cy="216493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19114-FB5C-449C-B51B-64A5B0EFD2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44600"/>
            <a:ext cx="3600000" cy="2515626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2AC5FD-8B7F-42E7-9042-046BFB39D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6" descr="Banting">
            <a:extLst>
              <a:ext uri="{FF2B5EF4-FFF2-40B4-BE49-F238E27FC236}">
                <a16:creationId xmlns:a16="http://schemas.microsoft.com/office/drawing/2014/main" id="{D9CCF51A-434C-4429-B95C-EF74BDCBC055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573EEED-8A43-4E95-A425-E960EA835C33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A5208459-9731-4349-BC32-66D2CC0EE53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D7EEA02-BE1C-4BE8-85CF-38D57D31BB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78E764B-6635-443B-B4E9-BB7BC22BC29C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3B7ACD3E-C309-4C86-8917-B96EA68856A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82918E9-320E-4BD3-9A2A-8E42DC71E2C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36C3E6-B30B-4AE7-8C0C-952C19566B5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31123608-8A52-4EC4-BD2C-A57D15CD402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C7116A8-863B-40C0-9785-8CB56D97DF8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DE7BCBE-965B-4BC6-8937-057758DECC6D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417821FD-E257-447D-990F-9564E541C87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0F65546-04CB-4371-8593-FA5732152BF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74D453-C479-42AC-861B-171DE9FBBC36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1D691254-0D2F-4195-A90F-D6113CAB28B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5E1B6C-A3E8-4CA0-9523-8A132B44752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DF97040-F409-4C7D-9673-1B2C6B56DCA5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B81C3A04-B7FC-4A77-B267-5E670749A9C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A83025E-0729-4052-9D39-9814E86D0C2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FC15BD-6E09-4672-89B1-869E4166172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50BC9378-4728-43DA-99AE-960D8F08A57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9D49461-95E9-493A-B57F-D7D500FBD54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BF5B2B-2F67-422C-9A6D-5D8BE8C9A1B5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9FF99D9E-1BF7-4C10-BC85-2DCB8231CE7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D0FF3BD-BACE-4399-A582-2F831D2100C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B1D2760-02E3-4645-84F0-9FB5CCA620D7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B366DE5F-E37D-4642-8757-B756BFFF0D2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57374B2-CD0C-4438-81A9-60E40EAFDE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90BC376-7FE8-49B5-9FA9-3556C67265F8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0CDE7F63-4465-4A75-9A50-765EFE7BCC7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6BC88BA-22C1-414B-8B20-89161C811D0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7B2FF69-C63B-4F2D-A61E-0424182DAD7A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FF3B94F0-D18F-4C5C-B9A2-A21A8AB2E5E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77D2517-7326-4798-A99A-5919818E29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8E6CC5-4C1E-44D0-9EA9-CBDE1595EB9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C6FF3AE2-BC9C-4DAE-B61E-03B109E7DBF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A54EFC5-4DEC-4231-9D38-40A8D54C771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1F2ACDC-BBFC-4E87-840F-E296BB9A1F95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18B2A5AD-563F-4629-AFB0-9DEE492F7C3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219CAC8-5D34-40A1-AE71-77B2851806D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A776CED-59C9-4965-8501-32775778966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75689AFB-A25B-4A51-BD37-93317BEFAA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09C03C9-5647-420E-95CC-3D717841DB2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E6CBAB1-AC13-4837-91C5-7FD7FF6A6DFC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05A709C3-0F2A-4029-A352-4F71DE15612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4765EE3-E93D-4D37-AD17-2515A06861C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7E1A8D0-CA46-49C1-BFE5-BA18BF24833D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74638BE2-C398-4E87-B092-12DA154B5F8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DFA3105-F626-4B08-8E28-97F7ECE57A6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05FE924-E195-48F2-AD65-E1705B818582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601FC5C2-5A86-45A7-AA43-661571CE565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2586FC4-4FCE-4D51-B02C-39F79B85185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6158C7-ADE2-4E20-94C7-FB434904D529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422C17EA-8E27-4C32-9731-37F62E6C34F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5B0F3DC-754B-4A6B-A29F-A926F8014E7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D8D63C8-8444-4D79-B804-1E22468D917C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776F2EEA-8CE5-4EF5-9A1F-82EC5FA74DB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537F91E-3AEC-411A-8C3A-E0C1E8A775E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C3C4FBC-3E9F-4470-A260-FEDF5BF0F41C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69639CAC-0E2F-48A4-A264-715001B3833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FD42F6E-791C-42DC-A7DC-A6C6BE1B62F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932FBB0-BB7F-4D0D-B958-CA5999FF6D2D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0D74391B-4350-494B-B558-0A83568BE68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D59549E-0969-4074-93F7-581AF11C1E5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0A2DF8C-1BE7-4805-BBB6-522B4B4ABBAB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9327A2AA-0ABC-43B0-A59E-96D7A4D543F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7C1C42D-A09F-421D-BED2-ABE02F34B1A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FAFFFEF-35F1-4F56-8DF0-6F84FAF61519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B132DAC5-94B6-4289-80C9-5447273E5C8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CCC001-B3C2-40B9-9DC5-3B6F4C42D5B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06458A6-6519-4AC7-B1FC-9E1930FD1BD7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1E1CCC3A-C26C-485B-AA43-9AE197C3A81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818D02-845F-4663-8604-41167081D90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778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3 x 2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033889-3749-4282-98DC-F789153C4E6C}"/>
              </a:ext>
            </a:extLst>
          </p:cNvPr>
          <p:cNvSpPr/>
          <p:nvPr userDrawn="1"/>
        </p:nvSpPr>
        <p:spPr>
          <a:xfrm>
            <a:off x="229803" y="1215500"/>
            <a:ext cx="274197" cy="3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2" name="Picture 91" descr="Jack-o-lantern">
            <a:extLst>
              <a:ext uri="{FF2B5EF4-FFF2-40B4-BE49-F238E27FC236}">
                <a16:creationId xmlns:a16="http://schemas.microsoft.com/office/drawing/2014/main" id="{ED2325E0-560A-449E-BFF4-A810558FEB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03" y="2720565"/>
            <a:ext cx="3371380" cy="3639627"/>
          </a:xfrm>
          <a:prstGeom prst="rect">
            <a:avLst/>
          </a:prstGeom>
        </p:spPr>
      </p:pic>
      <p:sp>
        <p:nvSpPr>
          <p:cNvPr id="4" name="Oval 3" descr="Glow">
            <a:extLst>
              <a:ext uri="{FF2B5EF4-FFF2-40B4-BE49-F238E27FC236}">
                <a16:creationId xmlns:a16="http://schemas.microsoft.com/office/drawing/2014/main" id="{75856A35-0A65-487A-A527-EA8A417B3122}"/>
              </a:ext>
            </a:extLst>
          </p:cNvPr>
          <p:cNvSpPr/>
          <p:nvPr userDrawn="1"/>
        </p:nvSpPr>
        <p:spPr>
          <a:xfrm>
            <a:off x="0" y="1320478"/>
            <a:ext cx="5733143" cy="5733143"/>
          </a:xfrm>
          <a:prstGeom prst="ellipse">
            <a:avLst/>
          </a:prstGeom>
          <a:gradFill>
            <a:gsLst>
              <a:gs pos="0">
                <a:schemeClr val="accent2">
                  <a:alpha val="43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05" name="Picture 104" descr="Moon behind a eerie tree">
            <a:extLst>
              <a:ext uri="{FF2B5EF4-FFF2-40B4-BE49-F238E27FC236}">
                <a16:creationId xmlns:a16="http://schemas.microsoft.com/office/drawing/2014/main" id="{1DE3DA55-52D4-48BA-B865-80C408CA7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657" y="1516100"/>
            <a:ext cx="4102344" cy="5341900"/>
          </a:xfrm>
          <a:prstGeom prst="rect">
            <a:avLst/>
          </a:prstGeom>
        </p:spPr>
      </p:pic>
      <p:sp>
        <p:nvSpPr>
          <p:cNvPr id="99" name="Picture Placeholder 98" descr="Image Placeholder">
            <a:extLst>
              <a:ext uri="{FF2B5EF4-FFF2-40B4-BE49-F238E27FC236}">
                <a16:creationId xmlns:a16="http://schemas.microsoft.com/office/drawing/2014/main" id="{D465BA2A-930F-41A8-AA96-A06AAFF457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2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0" name="Picture Placeholder 99" descr="Image Placeholder">
            <a:extLst>
              <a:ext uri="{FF2B5EF4-FFF2-40B4-BE49-F238E27FC236}">
                <a16:creationId xmlns:a16="http://schemas.microsoft.com/office/drawing/2014/main" id="{1F34A984-2F2A-4260-B05F-59AE4FC3B4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88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1" name="Picture Placeholder 100" descr="Image Placeholder">
            <a:extLst>
              <a:ext uri="{FF2B5EF4-FFF2-40B4-BE49-F238E27FC236}">
                <a16:creationId xmlns:a16="http://schemas.microsoft.com/office/drawing/2014/main" id="{1F875368-28CD-4D00-AD40-2CF320BD4F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0400" y="1215500"/>
            <a:ext cx="2376000" cy="2376000"/>
          </a:xfrm>
          <a:custGeom>
            <a:avLst/>
            <a:gdLst>
              <a:gd name="connsiteX0" fmla="*/ 2376000 w 2376000"/>
              <a:gd name="connsiteY0" fmla="*/ 0 h 2376000"/>
              <a:gd name="connsiteX1" fmla="*/ 2187405 w 2376000"/>
              <a:gd name="connsiteY1" fmla="*/ 2187405 h 2376000"/>
              <a:gd name="connsiteX2" fmla="*/ 0 w 2376000"/>
              <a:gd name="connsiteY2" fmla="*/ 2376000 h 2376000"/>
              <a:gd name="connsiteX3" fmla="*/ 20955 w 2376000"/>
              <a:gd name="connsiteY3" fmla="*/ 9429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2376000" y="0"/>
                </a:moveTo>
                <a:lnTo>
                  <a:pt x="2187405" y="2187405"/>
                </a:lnTo>
                <a:lnTo>
                  <a:pt x="0" y="2376000"/>
                </a:lnTo>
                <a:lnTo>
                  <a:pt x="20955" y="94298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2" name="Picture Placeholder 101" descr="Image Placeholder">
            <a:extLst>
              <a:ext uri="{FF2B5EF4-FFF2-40B4-BE49-F238E27FC236}">
                <a16:creationId xmlns:a16="http://schemas.microsoft.com/office/drawing/2014/main" id="{0E80B3FE-2ED2-4048-A03B-4C6F45F79E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6372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3" name="Picture Placeholder 102" descr="Image Placeholder">
            <a:extLst>
              <a:ext uri="{FF2B5EF4-FFF2-40B4-BE49-F238E27FC236}">
                <a16:creationId xmlns:a16="http://schemas.microsoft.com/office/drawing/2014/main" id="{8801639D-AB25-4B69-BBEC-BB4D8CF1CB2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78801" y="3757100"/>
            <a:ext cx="2365569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4" name="Picture Placeholder 103" descr="Image Placeholder">
            <a:extLst>
              <a:ext uri="{FF2B5EF4-FFF2-40B4-BE49-F238E27FC236}">
                <a16:creationId xmlns:a16="http://schemas.microsoft.com/office/drawing/2014/main" id="{68B29814-E86B-4385-B953-6A49452492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20401" y="3757100"/>
            <a:ext cx="2355045" cy="2376000"/>
          </a:xfrm>
          <a:custGeom>
            <a:avLst/>
            <a:gdLst>
              <a:gd name="connsiteX0" fmla="*/ 0 w 2355045"/>
              <a:gd name="connsiteY0" fmla="*/ 0 h 2376000"/>
              <a:gd name="connsiteX1" fmla="*/ 2355045 w 2355045"/>
              <a:gd name="connsiteY1" fmla="*/ 115253 h 2376000"/>
              <a:gd name="connsiteX2" fmla="*/ 2124540 w 2355045"/>
              <a:gd name="connsiteY2" fmla="*/ 2239793 h 2376000"/>
              <a:gd name="connsiteX3" fmla="*/ 0 w 2355045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045" h="2376000">
                <a:moveTo>
                  <a:pt x="0" y="0"/>
                </a:moveTo>
                <a:lnTo>
                  <a:pt x="2355045" y="115253"/>
                </a:lnTo>
                <a:lnTo>
                  <a:pt x="2124540" y="223979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E83CA-83BE-46B9-89A9-16546AC6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E93E22-7A85-4EE9-82AF-19DEB1470C1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6" name="Group 15" descr="Banting">
            <a:extLst>
              <a:ext uri="{FF2B5EF4-FFF2-40B4-BE49-F238E27FC236}">
                <a16:creationId xmlns:a16="http://schemas.microsoft.com/office/drawing/2014/main" id="{54ECC3F5-D48B-40C1-BB04-C5B853A016E9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FC17195-A4AF-4D45-975C-8C6E9D4640E6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id="{F36FF5B5-BC10-4B9A-AF5E-1B8CCA211BA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116E8B9-49B2-4B7E-87A3-91497D0DA6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5E5072-DA40-402A-AAAE-1ACFA4EB07F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id="{39F90A8C-C21B-4C3F-93F5-9ACC77D0AC0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829EBEE-DF2D-462A-81FC-3316267A9A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5BB8420-44D7-4ACA-A2DE-19C77972C2CD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490C8BC7-2B69-41BF-BE2D-ACA4B9495F7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AD1CFDB-6F89-4665-B8DD-43853A01DA1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C36170C-64A7-4203-811A-91A70A6456D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id="{85378A3E-D1A0-45D5-A179-E068BFB701C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485E84F-7873-4997-AEAC-D063C9C8EF6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1F79A77-501F-4A50-8976-94D13C3D4C29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id="{1A60B376-B3F2-4E53-829E-F6C6FADF26F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57CB8C4-6E63-468D-BAAF-04F8562D03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F792C2F-E1A5-47F2-9E76-EFA10270FC0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783BB41B-E66D-466E-B504-00D120899A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1B8DD3C-0DBD-4E05-9FA7-C1E68D60C9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334D454-EA81-410F-9126-E3523CE5F829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4672B09A-6811-4B5F-BCC9-4AE745CE0E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7640C93-E663-403A-A10A-8CAFBB12503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67AFCD4-9807-4064-9470-2C48C0078CAE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31EAFD33-CCAF-4720-8C11-E3DBC206931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0525F5A-D867-49FE-BD2D-D862BBF9998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F6394C1-17D1-4BB2-8706-9E032DDFCBF8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C5763269-3DCF-4FCA-A315-31A98B7042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2E4662A-5772-44F8-9F1B-C8654CDFBBD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4BAEEE8-1EAE-43CD-96CF-51704AB19658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46C3195C-987C-4CBF-BB38-F217DC1A6FD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1710FBC-7E95-4F45-8751-9BB7C97C1EF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8940A4D-5A30-41AA-AAF2-E44CCDCD9EF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211C2776-ECF2-4AC0-8E8C-25D656C5F6D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242A684-AB1D-42E4-A41E-0B7F7CD985D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3409CBC-EBDC-4C58-9B6E-8A459A7195D8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9FF50953-26C3-4C75-BDBD-405C9E4F589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4F9D423-B699-481F-B936-FA8747B9DF4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3367AD0-CA81-45D6-A581-E13F4EB1F8E6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8E68AA7B-3D72-4202-A850-254CF0BB06D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51AA159-E5F3-40A1-A0D7-B0DE362EF9D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ACE6371-E9EE-42DB-B55E-9F0243E1369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F0ABE3A5-D914-44C4-854A-7DE3C8F86F8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1779E4A-C7C3-4FD5-B928-26BDD1553DA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A580F0F-1FC2-47F7-B493-5FAAED784963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8811100A-6BA1-43EC-A7A6-6374A9E099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BAE9576-3812-43AF-8E09-CFE119EC351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E0BBC25-9CD4-4509-A96E-568289D152BD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1452C223-DC41-45AC-AA62-3D1315D3D7A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C4C8AEB-E244-4FA1-ABDB-334D3772E3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A0F80F3-6F29-48A2-9049-7851928173C2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6CAE3C7F-DA0D-4125-B837-2E944E1015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B72A0CF-6334-4EFC-B934-D11CB7EBB3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ACDB309-8272-4B2E-AA9B-CE7A85538033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AA7935A8-BB94-4C5F-914E-63E4C0EDB09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6A251B9-610F-4A7B-A243-598AC0CAC70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B45A5AD-52FA-4860-8913-7485B723E772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0CDC2C5F-81ED-49D3-B083-492DBE38651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FD871A4-4437-4D7B-B022-098A628B521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3A1F91-1DA3-44C1-929F-97FD397DB94F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118BA9AA-5E52-4661-9B5E-5DF9FAAC3DB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A75EFA0-EA71-4277-B165-4421A743D5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43DCEB6-82C8-4DAE-B5AB-AD809FF4B6CE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3C1DAFF6-AD10-4CBE-8F5B-DA59B913941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7E0ED7C-644C-4BFC-8D6E-81D15ED4083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D2B0738-85E4-47AB-8E39-4D89D7FFD5B3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71860395-2058-46FD-97DD-1789541660B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A38441D-51E8-4C90-82D6-7B47AEEA25D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F3C01FE-D35B-43C4-B442-31DC28F4FBFE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6B9E8119-52B5-4D9F-BDA1-57BC75440BA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9068993-ED10-4A17-B04D-F5D16C60DF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53E8CA4-CF32-4E2D-BED7-9230F09B62A1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1E5C0586-373B-40CB-B58E-D2C4C3CB717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F4987B8-9531-460F-BB3E-63F726601E9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2649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139999" y="1308099"/>
            <a:ext cx="7692000" cy="4816837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1308098"/>
            <a:ext cx="3600000" cy="245212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2A1F4-BF96-48B0-BB35-FD94F947F7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187E9-F6EB-4C40-BDF4-F4F536D775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6" descr="Banting">
            <a:extLst>
              <a:ext uri="{FF2B5EF4-FFF2-40B4-BE49-F238E27FC236}">
                <a16:creationId xmlns:a16="http://schemas.microsoft.com/office/drawing/2014/main" id="{17D0A2D3-11FF-420D-BDED-3D2DF34E7DBE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E699A48-50FB-4386-B09C-56D7EB1D62FD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4880E7D9-7DFA-4FFE-9BA1-F735873DCB0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FF82B72-B761-40B3-9DA6-FDDD7FD503D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DA162A-C59F-4D89-8626-24B59DB5EE64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251467BD-849E-4883-BC27-52007C66C38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FB7DD41-02E3-47CC-868F-4CEFD3D2DC6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D757AB4-A56D-423F-B10A-16FAE6E83F4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587A0AC4-ECA8-401E-BC0F-3ADBF801223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AA24EF-EADB-4542-A508-0FC86D546CB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6C72404-4E2B-45C5-8B99-889F69A5AA05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9BEF9D14-5BCB-46AD-868C-93FD950DFD0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4D40CD5-FFE0-4011-A6E4-E94E8872E6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3CE307B-B07A-49DF-AE33-865F260C1E9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5EA1A16B-A438-4846-8CF1-8AEAC0581CF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C60B3EC-BE75-46A4-B230-161AF144B93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5FFD612-9B9C-4009-BBA8-FD5CB1B5831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BCA674A3-2FC3-42EF-B3DC-41CAE207447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2467DF5-E705-4BBC-9927-4575805C419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8C05964-A15B-4B53-8BC7-7EBD9431E323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B907F2C8-F6C2-43F2-B9CE-4F824208211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A3235DF-0410-4FBB-8DFC-11629FB5EB1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35FB1EA-5AC6-4ACD-A189-8E6860F3E5F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D0F60411-A153-4827-B774-902D1D9025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6F49A78-5C98-462A-8979-BA68A4B3DB7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93A3F8F-D7EB-4380-88E2-E79742E4D18B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6F7FEB91-AFD9-4C84-9B19-F8E43C387CF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126EABC-6004-4B67-8410-62750ED0DF8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C1C0F83-7A5A-481B-B06E-3BF16C1AA55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D29EFCA1-8029-4630-887E-A6E52F0BF8E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2ADBB02-C22F-4280-9029-01C48615B0C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9DFD67D-5C58-440E-90B1-99F3DF642D31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AA26339C-BA85-4265-A7D7-7ED5FF5E7AF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8E38D0F-A8BB-45DF-B553-90852A96EC0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DA1FA5F-319A-4E0F-82DB-4B2C823BFEB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526F87E3-DF1D-4475-BB54-2121F78A2FA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0001225-8986-41A0-95B9-462C9669EF3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4535C19-C827-4AD9-97CD-DD9124FF65C7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224B72A7-7F93-47F5-A426-1C445D17D7B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B8D1AD6-0C7B-4FA3-952A-3D518EF223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B891599-5BBA-46D0-BEF9-8636C8511932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60611018-1D7E-4927-B257-0216EA8477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6695B78-C1B6-4274-9834-3B2101397DA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BA6FFCE-EAB7-4710-99B0-5EAC3FA580FC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CE053A0F-7B22-43AB-BAD3-F0C0254B470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53F91AB-8E3C-4F14-821B-4762F9973F1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48AD25A-BE35-4ABF-A552-C9F32D117322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9DA9A50B-0F82-4EAC-8F3B-1F9B72A3869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6BFCCB-C760-4909-BE58-93B15F15F9C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2BDA522-7B3E-47A0-A23E-B80DF1C64542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179A77FE-DAB2-4EA3-A4AB-429A073386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D341C86-046A-40BE-86F8-E987DF54491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65018FE-6489-4A53-A2C3-C76AF4772EE8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A63BC967-EFD1-40E0-844F-0665F26E26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C9BD9CD-3455-49AF-8412-5F14817F364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094B84A-F5AC-4F65-911D-B4B846915FE7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4F886063-BC1C-4561-A7E6-53A1B2200B5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41A921E-1D3F-4C22-916A-77D646E44FC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67F17B1-4B73-405A-9E78-B1A8DA9CAB5A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5168A264-D9B8-4C20-8FF2-9B2BC6E8616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3F60E14-536D-4952-95C9-9E0EFEB4F15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B437AEB-6B5A-4D34-B97A-E15D29D97CCF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A1A96904-24CE-4358-AE0A-7D8DF3CD8CF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6AB7659-2CE2-4726-B635-C40B7FE9B4A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A5AEE29-8241-42E7-B312-5B129946B2B4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1D5A79E-5120-41F0-95AA-B597AE4352B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66422D7-7B7D-44C8-9E8E-2625939A6F6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CE0C577-EFC4-4386-ADD1-BCC3C8EC627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CF6D9B06-A818-4DE7-9925-B06684942AF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7BC9E8E-5A9D-411C-8BF3-80799266340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3AFF4A8-C1BA-4B72-BB63-EC547B2C0AFA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9C1245AC-D6DA-4DA4-B7B0-241DB5CD395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41C3448-BA32-4CD5-8BC8-3B1AB32F690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BAAC4E36-8E2D-4379-A422-161987DEE00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3600000" cy="216493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14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5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Flying bats with red eyes">
            <a:extLst>
              <a:ext uri="{FF2B5EF4-FFF2-40B4-BE49-F238E27FC236}">
                <a16:creationId xmlns:a16="http://schemas.microsoft.com/office/drawing/2014/main" id="{BB6BDCE5-26C9-4C8A-A7F1-C8CB5D41E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5067" y="411783"/>
            <a:ext cx="1881565" cy="1391368"/>
          </a:xfrm>
          <a:prstGeom prst="rect">
            <a:avLst/>
          </a:prstGeom>
        </p:spPr>
      </p:pic>
      <p:pic>
        <p:nvPicPr>
          <p:cNvPr id="76" name="Picture 75" descr="Scary cat">
            <a:extLst>
              <a:ext uri="{FF2B5EF4-FFF2-40B4-BE49-F238E27FC236}">
                <a16:creationId xmlns:a16="http://schemas.microsoft.com/office/drawing/2014/main" id="{9EC8C1A2-55B0-4E44-B58F-4028FF83A5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8"/>
          <a:stretch/>
        </p:blipFill>
        <p:spPr>
          <a:xfrm>
            <a:off x="1247869" y="4781910"/>
            <a:ext cx="1876020" cy="2086259"/>
          </a:xfrm>
          <a:prstGeom prst="rect">
            <a:avLst/>
          </a:prstGeom>
        </p:spPr>
      </p:pic>
      <p:grpSp>
        <p:nvGrpSpPr>
          <p:cNvPr id="132" name="Group 131" descr="Banting">
            <a:extLst>
              <a:ext uri="{FF2B5EF4-FFF2-40B4-BE49-F238E27FC236}">
                <a16:creationId xmlns:a16="http://schemas.microsoft.com/office/drawing/2014/main" id="{90606BB9-D148-4D8B-A3E8-29D350B2CE90}"/>
              </a:ext>
            </a:extLst>
          </p:cNvPr>
          <p:cNvGrpSpPr/>
          <p:nvPr userDrawn="1"/>
        </p:nvGrpSpPr>
        <p:grpSpPr>
          <a:xfrm rot="-60000">
            <a:off x="3096631" y="5761240"/>
            <a:ext cx="6733805" cy="971203"/>
            <a:chOff x="7411964" y="186225"/>
            <a:chExt cx="4716055" cy="682236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D8D50F31-728B-4554-80E1-98E8CF9F5D18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7" name="Isosceles Triangle 166">
                <a:extLst>
                  <a:ext uri="{FF2B5EF4-FFF2-40B4-BE49-F238E27FC236}">
                    <a16:creationId xmlns:a16="http://schemas.microsoft.com/office/drawing/2014/main" id="{8F9D3829-BFFE-4CC7-AED2-C2A4B2BF96E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3E2C671-B809-42AF-A1C1-E64A8F7C32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6BE0F35-4A6C-4FF1-A2F5-5C4BA19EE937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5" name="Isosceles Triangle 164">
                <a:extLst>
                  <a:ext uri="{FF2B5EF4-FFF2-40B4-BE49-F238E27FC236}">
                    <a16:creationId xmlns:a16="http://schemas.microsoft.com/office/drawing/2014/main" id="{2DD88915-2F2D-477D-94DF-A7282C500EC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7C363A68-AA72-4274-AEBE-F2C0FAF821C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1B991CB-8508-4970-97C1-66BB9CDD4243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3" name="Isosceles Triangle 162">
                <a:extLst>
                  <a:ext uri="{FF2B5EF4-FFF2-40B4-BE49-F238E27FC236}">
                    <a16:creationId xmlns:a16="http://schemas.microsoft.com/office/drawing/2014/main" id="{90D50E06-5C93-4FCA-876C-802CC44C67C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47589BE8-5308-49C7-9C9D-C06AEEB7FC4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AAE3E114-1D1A-4EBC-95ED-20EEFBEE24DA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Isosceles Triangle 160">
                <a:extLst>
                  <a:ext uri="{FF2B5EF4-FFF2-40B4-BE49-F238E27FC236}">
                    <a16:creationId xmlns:a16="http://schemas.microsoft.com/office/drawing/2014/main" id="{8D67D009-739F-4D7A-B612-99B718671BA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FD0C24CC-8967-46B2-ACAD-51D0A339903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D93752A-6EC6-4019-9A52-71E215CB7E91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9" name="Isosceles Triangle 158">
                <a:extLst>
                  <a:ext uri="{FF2B5EF4-FFF2-40B4-BE49-F238E27FC236}">
                    <a16:creationId xmlns:a16="http://schemas.microsoft.com/office/drawing/2014/main" id="{46F4CBF2-842D-4819-8D0F-958DDBA943C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9212696-86A7-4E06-ABEF-31C18DF04BD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B97F41D-D11C-4D38-BAEB-8DCF0E900E3C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7" name="Isosceles Triangle 156">
                <a:extLst>
                  <a:ext uri="{FF2B5EF4-FFF2-40B4-BE49-F238E27FC236}">
                    <a16:creationId xmlns:a16="http://schemas.microsoft.com/office/drawing/2014/main" id="{0E8CC7D6-9B82-4CF1-9107-1A2C87F9920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B9DB429F-E67C-43F2-8089-3E072E22EAB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209BA05-48E6-4EF9-A629-5A74299E3274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Isosceles Triangle 154">
                <a:extLst>
                  <a:ext uri="{FF2B5EF4-FFF2-40B4-BE49-F238E27FC236}">
                    <a16:creationId xmlns:a16="http://schemas.microsoft.com/office/drawing/2014/main" id="{2D2A4FA7-0941-4F8B-A333-FDF504E79C9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B5BC72E-FDBD-4764-AE20-231855230EC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ABF5674A-2912-46B3-81E4-A22E9562281F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3" name="Isosceles Triangle 152">
                <a:extLst>
                  <a:ext uri="{FF2B5EF4-FFF2-40B4-BE49-F238E27FC236}">
                    <a16:creationId xmlns:a16="http://schemas.microsoft.com/office/drawing/2014/main" id="{31736689-A9C9-45D1-AE0C-3A436530242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6FAD6E39-1215-4C5F-B8DD-00447D64E30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1EB58BD-35AE-45F7-A602-149CA0C5D18C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1" name="Isosceles Triangle 150">
                <a:extLst>
                  <a:ext uri="{FF2B5EF4-FFF2-40B4-BE49-F238E27FC236}">
                    <a16:creationId xmlns:a16="http://schemas.microsoft.com/office/drawing/2014/main" id="{423C6457-07E8-468D-B675-E3B8DAFE105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8032DA90-44BE-4A2F-BCC1-34690A065CF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5B0CED3E-B8CC-4606-824A-BDF83620C861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9" name="Isosceles Triangle 148">
                <a:extLst>
                  <a:ext uri="{FF2B5EF4-FFF2-40B4-BE49-F238E27FC236}">
                    <a16:creationId xmlns:a16="http://schemas.microsoft.com/office/drawing/2014/main" id="{FCC6FDCF-341C-465C-8BBB-5C24628569B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36DE9993-38C3-49F3-8C88-B36FC43F4E4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BA3A3B2-FA1A-44F9-84C6-69513457446D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7" name="Isosceles Triangle 146">
                <a:extLst>
                  <a:ext uri="{FF2B5EF4-FFF2-40B4-BE49-F238E27FC236}">
                    <a16:creationId xmlns:a16="http://schemas.microsoft.com/office/drawing/2014/main" id="{E2968BE4-B609-4767-BB1A-87565A76680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C8F565D8-9393-491A-8E43-750BB0BB649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EF2C2B2C-08F5-462D-B630-E1EB66BD3182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5" name="Isosceles Triangle 144">
                <a:extLst>
                  <a:ext uri="{FF2B5EF4-FFF2-40B4-BE49-F238E27FC236}">
                    <a16:creationId xmlns:a16="http://schemas.microsoft.com/office/drawing/2014/main" id="{0920064E-4F88-4DE5-BDF0-F09B8BB3C91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4921DB61-F055-47C9-B834-93B22155DE9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5" name="Picture Placeholder 64" descr="Image Placeholder">
            <a:extLst>
              <a:ext uri="{FF2B5EF4-FFF2-40B4-BE49-F238E27FC236}">
                <a16:creationId xmlns:a16="http://schemas.microsoft.com/office/drawing/2014/main" id="{34DEBE9D-7EC7-4111-8D0B-7F9A640C63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4060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:a16="http://schemas.microsoft.com/office/drawing/2014/main" id="{5CAACD3C-12BB-4377-AC94-E6B94D9427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88300" y="14060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200025 w 2160000"/>
              <a:gd name="connsiteY3" fmla="*/ 20838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200025" y="20838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:a16="http://schemas.microsoft.com/office/drawing/2014/main" id="{3754358D-99E6-4BDE-9228-488E392CAC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6000" y="14060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:a16="http://schemas.microsoft.com/office/drawing/2014/main" id="{0ED61B93-374B-4EEF-88B6-3B627C146FE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900" y="1406000"/>
            <a:ext cx="2160000" cy="2160000"/>
          </a:xfrm>
          <a:custGeom>
            <a:avLst/>
            <a:gdLst>
              <a:gd name="connsiteX0" fmla="*/ 2160000 w 2160000"/>
              <a:gd name="connsiteY0" fmla="*/ 0 h 2160000"/>
              <a:gd name="connsiteX1" fmla="*/ 1988550 w 2160000"/>
              <a:gd name="connsiteY1" fmla="*/ 1988550 h 2160000"/>
              <a:gd name="connsiteX2" fmla="*/ 0 w 2160000"/>
              <a:gd name="connsiteY2" fmla="*/ 2160000 h 2160000"/>
              <a:gd name="connsiteX3" fmla="*/ 19050 w 2160000"/>
              <a:gd name="connsiteY3" fmla="*/ 8572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2160000" y="0"/>
                </a:moveTo>
                <a:lnTo>
                  <a:pt x="1988550" y="1988550"/>
                </a:lnTo>
                <a:lnTo>
                  <a:pt x="0" y="2160000"/>
                </a:lnTo>
                <a:lnTo>
                  <a:pt x="19050" y="8572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9" name="Picture Placeholder 68" descr="Image Placeholder">
            <a:extLst>
              <a:ext uri="{FF2B5EF4-FFF2-40B4-BE49-F238E27FC236}">
                <a16:creationId xmlns:a16="http://schemas.microsoft.com/office/drawing/2014/main" id="{812FE11F-42EE-430C-8EA2-6A256BC97A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14060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0" name="Picture Placeholder 69" descr="Image Placeholder">
            <a:extLst>
              <a:ext uri="{FF2B5EF4-FFF2-40B4-BE49-F238E27FC236}">
                <a16:creationId xmlns:a16="http://schemas.microsoft.com/office/drawing/2014/main" id="{5A502F66-6FCB-47F4-B708-32289E4399C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733100"/>
            <a:ext cx="2160000" cy="2160000"/>
          </a:xfrm>
          <a:custGeom>
            <a:avLst/>
            <a:gdLst>
              <a:gd name="connsiteX0" fmla="*/ 223668 w 2160000"/>
              <a:gd name="connsiteY0" fmla="*/ 0 h 2160000"/>
              <a:gd name="connsiteX1" fmla="*/ 2160000 w 2160000"/>
              <a:gd name="connsiteY1" fmla="*/ 0 h 2160000"/>
              <a:gd name="connsiteX2" fmla="*/ 1883775 w 2160000"/>
              <a:gd name="connsiteY2" fmla="*/ 16266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223668" y="0"/>
                </a:moveTo>
                <a:lnTo>
                  <a:pt x="2160000" y="0"/>
                </a:lnTo>
                <a:lnTo>
                  <a:pt x="1883775" y="16266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1" name="Picture Placeholder 70" descr="Image Placeholder">
            <a:extLst>
              <a:ext uri="{FF2B5EF4-FFF2-40B4-BE49-F238E27FC236}">
                <a16:creationId xmlns:a16="http://schemas.microsoft.com/office/drawing/2014/main" id="{F05DFA61-BA7C-4B84-A398-F73611E4C6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88300" y="37331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093325 w 2160000"/>
              <a:gd name="connsiteY2" fmla="*/ 2150475 h 2160000"/>
              <a:gd name="connsiteX3" fmla="*/ 7620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093325" y="2150475"/>
                </a:lnTo>
                <a:lnTo>
                  <a:pt x="7620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2" name="Picture Placeholder 71" descr="Image Placeholder">
            <a:extLst>
              <a:ext uri="{FF2B5EF4-FFF2-40B4-BE49-F238E27FC236}">
                <a16:creationId xmlns:a16="http://schemas.microsoft.com/office/drawing/2014/main" id="{BE39B933-5F90-4FF4-9288-F52B122EA91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16600" y="3733100"/>
            <a:ext cx="2160000" cy="2160000"/>
          </a:xfrm>
          <a:custGeom>
            <a:avLst/>
            <a:gdLst>
              <a:gd name="connsiteX0" fmla="*/ 85725 w 2160000"/>
              <a:gd name="connsiteY0" fmla="*/ 0 h 2160000"/>
              <a:gd name="connsiteX1" fmla="*/ 2065168 w 2160000"/>
              <a:gd name="connsiteY1" fmla="*/ 0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85725" y="0"/>
                </a:moveTo>
                <a:lnTo>
                  <a:pt x="2065168" y="0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3" name="Picture Placeholder 72" descr="Image Placeholder">
            <a:extLst>
              <a:ext uri="{FF2B5EF4-FFF2-40B4-BE49-F238E27FC236}">
                <a16:creationId xmlns:a16="http://schemas.microsoft.com/office/drawing/2014/main" id="{A20FC9F8-D8BD-4E36-9AAA-E0D67AC877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44900" y="37331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4" name="Picture Placeholder 73" descr="Image Placeholder">
            <a:extLst>
              <a:ext uri="{FF2B5EF4-FFF2-40B4-BE49-F238E27FC236}">
                <a16:creationId xmlns:a16="http://schemas.microsoft.com/office/drawing/2014/main" id="{FB403EA4-FA51-42D9-AB7E-8FFB0A777B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73200" y="37331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093325 w 2160000"/>
              <a:gd name="connsiteY2" fmla="*/ 2150475 h 2160000"/>
              <a:gd name="connsiteX3" fmla="*/ 7620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093325" y="2150475"/>
                </a:lnTo>
                <a:lnTo>
                  <a:pt x="7620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5B915-0147-4166-A86C-F7B61A4E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76CCF-F2D1-4F33-A14E-D5430BF8240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79EB42-F1DA-407A-849F-3669929523F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413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5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Bat flying to moon">
            <a:extLst>
              <a:ext uri="{FF2B5EF4-FFF2-40B4-BE49-F238E27FC236}">
                <a16:creationId xmlns:a16="http://schemas.microsoft.com/office/drawing/2014/main" id="{BE7DD637-6629-4299-BC0D-76FFE82FB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416" y="-344178"/>
            <a:ext cx="4621169" cy="3792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88D5D5E-551D-458B-9A5C-B847C8FA354C}"/>
              </a:ext>
            </a:extLst>
          </p:cNvPr>
          <p:cNvGrpSpPr/>
          <p:nvPr userDrawn="1"/>
        </p:nvGrpSpPr>
        <p:grpSpPr>
          <a:xfrm rot="-60000">
            <a:off x="3033785" y="4438889"/>
            <a:ext cx="6733805" cy="971203"/>
            <a:chOff x="7411964" y="186225"/>
            <a:chExt cx="4716055" cy="6822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CD1892-D340-4FD2-9F54-632D9D334183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623AEC31-D465-4ABA-896D-3CE78E0B786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3D1710F-9F76-4752-B1FF-86C7AA238C0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13BD93C-A4E9-44C8-985A-773209A0A6D3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0BAC6F2E-308B-407B-8ED4-424C4BA2969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538F04D-0674-43B7-8389-A14DED7BDE9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B6E9CE3-F1B3-4BE7-92AC-33F982866ADC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A91AB0BC-900E-44DC-BE11-8485AD22B7B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62B87CC-708B-4F8C-9635-54B2E7BEADE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85AFCC-7DAE-43BA-81B0-65BD5809AF64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11325084-CB05-4315-84AF-3E6BBC035A3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DB6070F-0780-4DB8-83DB-C209DF98892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3FE2BE7-A920-483D-AA45-90FA205CF93B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A9F225B8-1F08-4F1B-927D-8E3A4A50D8B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D928C9E-64FF-4513-AFD0-8541FCB833D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B22DE0-E7BD-43CE-880A-2AD194E908B2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592369C8-61FB-40CA-B80E-927B55BE6BF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8013ACF-DF00-4406-9C2F-222DD86637E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787EF2D-3848-4ECC-8A7D-28D146069974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9E78DF0F-0E80-47BF-8F6C-1B049346529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CFA6348-882C-4FFC-960E-2CD31F9C34F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0C34DA6-2F29-4C09-A875-94D2C9478F66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CBB72F30-E004-4803-8A0F-B77E05EC351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FBD82ED-4662-471B-97DC-11F411DB911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5089F64-F408-454A-BA4A-C7A10ACBBEE6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FF6ECFFC-DF07-4D20-BFB1-39D8E174A97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35F4AFE-8885-49BE-87B2-8A1ED6C6BD9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C73629-D622-45A9-B301-3B00E9C16A06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7EAC621A-69AE-4051-991B-7BB60FFED96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4A10FE2-6965-4058-8B52-0516B4C7494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C49B3E4-2FC2-476B-8F20-C82898A9E4F5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F071EC50-90FE-4093-89B1-BEBF0C36179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2787D49-84A7-444F-93DE-3FD848F09E0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421AF40-95B2-4A10-B11A-0DFA19923F1D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71036AD8-FB9F-4055-9A08-F44AE20B5E2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C592980-9870-4F7E-85F1-898630283E8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8" name="Picture Placeholder 57" descr="Image Placeholder">
            <a:extLst>
              <a:ext uri="{FF2B5EF4-FFF2-40B4-BE49-F238E27FC236}">
                <a16:creationId xmlns:a16="http://schemas.microsoft.com/office/drawing/2014/main" id="{48A49B41-F25B-4B57-BC08-397E6B43A9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8182" y="2574182"/>
            <a:ext cx="1963636" cy="1963636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:a16="http://schemas.microsoft.com/office/drawing/2014/main" id="{DB17E911-1982-4FCE-B4D8-F075A376BD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20000">
            <a:off x="2580300" y="2368000"/>
            <a:ext cx="2376000" cy="2376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200025 w 2160000"/>
              <a:gd name="connsiteY3" fmla="*/ 20838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200025" y="20838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0" name="Picture Placeholder 59" descr="Image Placeholder">
            <a:extLst>
              <a:ext uri="{FF2B5EF4-FFF2-40B4-BE49-F238E27FC236}">
                <a16:creationId xmlns:a16="http://schemas.microsoft.com/office/drawing/2014/main" id="{A49C8784-0861-4844-84EE-1870C28C0D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14182" y="2574182"/>
            <a:ext cx="1963636" cy="1963636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1" name="Picture Placeholder 60" descr="Image Placeholder">
            <a:extLst>
              <a:ext uri="{FF2B5EF4-FFF2-40B4-BE49-F238E27FC236}">
                <a16:creationId xmlns:a16="http://schemas.microsoft.com/office/drawing/2014/main" id="{3731B50D-7188-4D05-9E7E-289544E12A2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900" y="2476000"/>
            <a:ext cx="2160000" cy="2160000"/>
          </a:xfrm>
          <a:custGeom>
            <a:avLst/>
            <a:gdLst>
              <a:gd name="connsiteX0" fmla="*/ 2160000 w 2160000"/>
              <a:gd name="connsiteY0" fmla="*/ 0 h 2160000"/>
              <a:gd name="connsiteX1" fmla="*/ 1988550 w 2160000"/>
              <a:gd name="connsiteY1" fmla="*/ 1988550 h 2160000"/>
              <a:gd name="connsiteX2" fmla="*/ 0 w 2160000"/>
              <a:gd name="connsiteY2" fmla="*/ 2160000 h 2160000"/>
              <a:gd name="connsiteX3" fmla="*/ 19050 w 2160000"/>
              <a:gd name="connsiteY3" fmla="*/ 8572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2160000" y="0"/>
                </a:moveTo>
                <a:lnTo>
                  <a:pt x="1988550" y="1988550"/>
                </a:lnTo>
                <a:lnTo>
                  <a:pt x="0" y="2160000"/>
                </a:lnTo>
                <a:lnTo>
                  <a:pt x="19050" y="85725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2" name="Picture Placeholder 61" descr="Image Placeholder">
            <a:extLst>
              <a:ext uri="{FF2B5EF4-FFF2-40B4-BE49-F238E27FC236}">
                <a16:creationId xmlns:a16="http://schemas.microsoft.com/office/drawing/2014/main" id="{97559B72-B895-4C63-A237-9152FFFA77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2476000"/>
            <a:ext cx="2160000" cy="2160000"/>
          </a:xfrm>
          <a:custGeom>
            <a:avLst/>
            <a:gdLst>
              <a:gd name="connsiteX0" fmla="*/ 85725 w 2160000"/>
              <a:gd name="connsiteY0" fmla="*/ 0 h 2160000"/>
              <a:gd name="connsiteX1" fmla="*/ 2065168 w 2160000"/>
              <a:gd name="connsiteY1" fmla="*/ 0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85725" y="0"/>
                </a:moveTo>
                <a:lnTo>
                  <a:pt x="2065168" y="0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3FBDD-3937-44F6-8092-A074B379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09CC5-FC8B-449C-A2DC-99E306ED67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99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3 X Fill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Bat flying to moon">
            <a:extLst>
              <a:ext uri="{FF2B5EF4-FFF2-40B4-BE49-F238E27FC236}">
                <a16:creationId xmlns:a16="http://schemas.microsoft.com/office/drawing/2014/main" id="{C8B8742A-660E-48A5-B5A0-4BB06D6E5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647" y="-113391"/>
            <a:ext cx="3471953" cy="2849016"/>
          </a:xfrm>
          <a:prstGeom prst="rect">
            <a:avLst/>
          </a:prstGeom>
        </p:spPr>
      </p:pic>
      <p:grpSp>
        <p:nvGrpSpPr>
          <p:cNvPr id="9" name="Group 8" descr="Banting">
            <a:extLst>
              <a:ext uri="{FF2B5EF4-FFF2-40B4-BE49-F238E27FC236}">
                <a16:creationId xmlns:a16="http://schemas.microsoft.com/office/drawing/2014/main" id="{7A867902-7176-4DCD-BB43-9AEB0FD0A8F5}"/>
              </a:ext>
            </a:extLst>
          </p:cNvPr>
          <p:cNvGrpSpPr/>
          <p:nvPr userDrawn="1"/>
        </p:nvGrpSpPr>
        <p:grpSpPr>
          <a:xfrm rot="-60000">
            <a:off x="2729097" y="5264434"/>
            <a:ext cx="6733805" cy="971203"/>
            <a:chOff x="7411964" y="186225"/>
            <a:chExt cx="4716055" cy="6822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39C4442-5209-4593-B2A0-3C66FFA4B679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B4DDA894-2C25-4665-8FF3-E22DA0E13F5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E760A9E-D9AF-4AD8-AEC6-4164532A4FC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42C4766-9DB4-4EA6-954C-D18A3DD9810F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449E3785-C9A8-4A92-9A0F-7E8F944A923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170E774-66BB-44B5-A5EC-795D847FD0A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AB82B2-9C1A-492F-BE21-CD5645251AD0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80363DF9-3526-42C0-A80C-B253A7B2B3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019BB64-5CAF-4980-8793-8326F0DB327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E43DD5-31C7-4F39-8599-2D549B4C8E21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0FA7435F-6E94-407D-BA13-DC1EDA80A3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FD7D35B-3544-47CE-8D06-AA5BDB5454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64E53CB-44AF-4466-9DFB-EA2E69A0FD25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10A0DBA1-E21C-4389-8D9C-4A73526B76F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C936C0A-A462-4A9C-8C56-C2931E23515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AE2DCC4-2313-43D9-B8E0-E4B7840B7605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37C0BDCE-3E81-4276-948F-C50ED857AED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39ABBBC-00AB-47E2-A670-9E0980A75D5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75C3AC3-05F1-4E6A-BFAF-7CF8733D164F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C91A6D01-FB4E-4CA5-8377-6025F0C4EAF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B89665-C6AC-44CE-A522-76BC3EC9A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F51EF51-4C20-43AE-A87D-742B7BC5932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27D86890-78C1-4E62-9D11-99B7984FB96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82EEB1B-56AC-4211-9353-F8E002A1DD1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0DB7311-1E13-407E-A540-D64D23A6285F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05E912E4-BDB2-4628-A108-01344AD67D2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FD2DF0C-F11A-4C26-8594-B0446B7B627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82F78B-C611-4F19-A7B3-934B3DCD326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94D041A6-DF11-4DCC-AA77-3555E20C04D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8521A5-CA9B-40EB-A0E0-7AF9F59ABA8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47EB5A0-03BD-41E2-80DB-B43547A2EDD3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00214B7D-7562-4566-A9C2-30D6188808E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EB49358-B906-4BB1-9C9B-6192AA291E0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34A0FA6-2A72-43A3-908C-27B003AE5916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2206C098-CA19-4A79-969B-2F1891E446A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B339014-B348-4453-A9E9-F022CE0EB80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546" y="1934046"/>
            <a:ext cx="3370909" cy="3370909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2" name="Picture Placeholder 51" descr="Image Placeholder">
            <a:extLst>
              <a:ext uri="{FF2B5EF4-FFF2-40B4-BE49-F238E27FC236}">
                <a16:creationId xmlns:a16="http://schemas.microsoft.com/office/drawing/2014/main" id="{CB5DCA96-54C8-43E7-AF18-DF2B26BA41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600" y="1886036"/>
            <a:ext cx="3708000" cy="3708000"/>
          </a:xfrm>
          <a:custGeom>
            <a:avLst/>
            <a:gdLst>
              <a:gd name="connsiteX0" fmla="*/ 0 w 3708000"/>
              <a:gd name="connsiteY0" fmla="*/ 0 h 3708000"/>
              <a:gd name="connsiteX1" fmla="*/ 3708000 w 3708000"/>
              <a:gd name="connsiteY1" fmla="*/ 0 h 3708000"/>
              <a:gd name="connsiteX2" fmla="*/ 3708000 w 3708000"/>
              <a:gd name="connsiteY2" fmla="*/ 3708000 h 3708000"/>
              <a:gd name="connsiteX3" fmla="*/ 32703 w 3708000"/>
              <a:gd name="connsiteY3" fmla="*/ 3626244 h 37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0" h="3708000">
                <a:moveTo>
                  <a:pt x="0" y="0"/>
                </a:moveTo>
                <a:lnTo>
                  <a:pt x="3708000" y="0"/>
                </a:lnTo>
                <a:lnTo>
                  <a:pt x="3708000" y="3708000"/>
                </a:lnTo>
                <a:lnTo>
                  <a:pt x="32703" y="3626244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" name="Picture Placeholder 9" descr="Image Placeholder">
            <a:extLst>
              <a:ext uri="{FF2B5EF4-FFF2-40B4-BE49-F238E27FC236}">
                <a16:creationId xmlns:a16="http://schemas.microsoft.com/office/drawing/2014/main" id="{65C612AD-FBA1-454E-BFE9-1D962E4384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3746" y="1934046"/>
            <a:ext cx="3370909" cy="3370909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89C55-77D0-4765-97CF-82EDA0C1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BE513-59CD-4C08-A9E4-4314540788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477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 X Squar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8CA262-3984-4512-B6D1-365B899432A6}"/>
              </a:ext>
            </a:extLst>
          </p:cNvPr>
          <p:cNvSpPr/>
          <p:nvPr userDrawn="1"/>
        </p:nvSpPr>
        <p:spPr>
          <a:xfrm>
            <a:off x="437072" y="5630174"/>
            <a:ext cx="299049" cy="253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7" name="Oval 86" descr="Glow">
            <a:extLst>
              <a:ext uri="{FF2B5EF4-FFF2-40B4-BE49-F238E27FC236}">
                <a16:creationId xmlns:a16="http://schemas.microsoft.com/office/drawing/2014/main" id="{5FA1420B-5641-4036-837B-6C45504E796C}"/>
              </a:ext>
            </a:extLst>
          </p:cNvPr>
          <p:cNvSpPr/>
          <p:nvPr userDrawn="1"/>
        </p:nvSpPr>
        <p:spPr>
          <a:xfrm>
            <a:off x="9637462" y="4198553"/>
            <a:ext cx="3035973" cy="3035973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8" name="Picture 87" descr="Scary cat by tree">
            <a:extLst>
              <a:ext uri="{FF2B5EF4-FFF2-40B4-BE49-F238E27FC236}">
                <a16:creationId xmlns:a16="http://schemas.microsoft.com/office/drawing/2014/main" id="{55CBD8EC-31EA-447E-8FB6-F66D1111F7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254" y="4138948"/>
            <a:ext cx="1499746" cy="2719052"/>
          </a:xfrm>
          <a:prstGeom prst="rect">
            <a:avLst/>
          </a:prstGeom>
        </p:spPr>
      </p:pic>
      <p:pic>
        <p:nvPicPr>
          <p:cNvPr id="86" name="Picture 85" descr="Bat flying to moon">
            <a:extLst>
              <a:ext uri="{FF2B5EF4-FFF2-40B4-BE49-F238E27FC236}">
                <a16:creationId xmlns:a16="http://schemas.microsoft.com/office/drawing/2014/main" id="{1FFFC91C-0353-4339-9E88-C4E6665DF2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" y="-202559"/>
            <a:ext cx="4621169" cy="379204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5" name="Picture Placeholder 84" descr="Image Placeholder">
            <a:extLst>
              <a:ext uri="{FF2B5EF4-FFF2-40B4-BE49-F238E27FC236}">
                <a16:creationId xmlns:a16="http://schemas.microsoft.com/office/drawing/2014/main" id="{C611642A-BEED-4492-B517-69F47E89D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1410715">
            <a:off x="3089853" y="2166265"/>
            <a:ext cx="3708000" cy="3708000"/>
          </a:xfrm>
          <a:custGeom>
            <a:avLst/>
            <a:gdLst>
              <a:gd name="connsiteX0" fmla="*/ 0 w 3708000"/>
              <a:gd name="connsiteY0" fmla="*/ 0 h 3708000"/>
              <a:gd name="connsiteX1" fmla="*/ 3708000 w 3708000"/>
              <a:gd name="connsiteY1" fmla="*/ 0 h 3708000"/>
              <a:gd name="connsiteX2" fmla="*/ 3708000 w 3708000"/>
              <a:gd name="connsiteY2" fmla="*/ 3708000 h 3708000"/>
              <a:gd name="connsiteX3" fmla="*/ 32703 w 3708000"/>
              <a:gd name="connsiteY3" fmla="*/ 3626244 h 37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0" h="3708000">
                <a:moveTo>
                  <a:pt x="0" y="0"/>
                </a:moveTo>
                <a:lnTo>
                  <a:pt x="3708000" y="0"/>
                </a:lnTo>
                <a:lnTo>
                  <a:pt x="3708000" y="3708000"/>
                </a:lnTo>
                <a:lnTo>
                  <a:pt x="32703" y="3626244"/>
                </a:lnTo>
                <a:close/>
              </a:path>
            </a:pathLst>
          </a:custGeo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" name="Picture Placeholder 4" descr="Image Placeholder">
            <a:extLst>
              <a:ext uri="{FF2B5EF4-FFF2-40B4-BE49-F238E27FC236}">
                <a16:creationId xmlns:a16="http://schemas.microsoft.com/office/drawing/2014/main" id="{FE141A92-FCEC-45D2-8876-A75CA76EB7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60000">
            <a:off x="7073107" y="1502205"/>
            <a:ext cx="3708000" cy="3708000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7B888-8FE8-4A0A-9274-5633DC6F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F7D98-AD66-4A85-A6FB-6A78C227F4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9" name="Group 8" descr="Banting">
            <a:extLst>
              <a:ext uri="{FF2B5EF4-FFF2-40B4-BE49-F238E27FC236}">
                <a16:creationId xmlns:a16="http://schemas.microsoft.com/office/drawing/2014/main" id="{AF313BF4-6216-45A9-9688-C635BF23EB95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0878115-5190-49B0-88E2-FAD499064A0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3AC926A2-2467-4A1C-A343-A680743CFB6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EF13F4E-C1E4-4813-BAA8-C69DDA1BD74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CAF8F22-5F8D-4055-9929-11EF139CE4E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EC80CDFC-6E98-4EA1-9AA7-0D54935947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F6C9D48-F9A3-4047-8FF7-988C1E7E4D8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D305C5-CB5D-4307-9921-BEF37A43F91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A0FD1744-C0EF-4F34-A059-F7D2F234F4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95AA638-8C3C-4194-9062-FA24EF8F381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1F1D7A8-A789-4357-8423-42EB8D021202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A0B2CE00-D9D3-4732-A63B-D52083D8478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7DF55A6-8D62-4DEB-BCE5-F4D818450ED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F9E2322-DA65-4009-9172-719907C57F60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8AD044C7-F328-4CFC-806E-EC6CED6F552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C57CDA3-FC44-48A8-87CE-61E7A01923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9E65321-623C-4B8F-A891-E483BFEED147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A738CB00-52CC-467F-80E0-9E1DC09874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65659B6-60A2-4D0A-A9E9-C78BAC62C36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B263F97-9E1C-4DC7-8897-6D91A362D13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566B7656-D1C1-48F8-9FD8-F70E708CA3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2EE49EC-3527-4500-9534-E4B487A124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8839751-3C23-45F1-89A4-DE73739E6ECE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F636CB98-DAE3-4093-8768-E5196BD0692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CF4930F-048E-4139-9763-74EF00C45D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5FCF01C-B220-4A14-A002-FC820327051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DF06E794-168F-4108-A05A-4C90FE808D6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751CA9E-3F62-4C2D-94DA-213AE710FA3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022A0E-F439-4CCC-B6F3-101EBA2DC3D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7C4B978F-594A-449E-84D8-44165D2BADC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08FB6ED-3404-43D5-BA9C-E314087E4A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A3C8C49-C709-4A8A-B535-FE6CE4A8E8B6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A9CE8DE2-7CCA-4295-A7C0-6EF96B2A899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5141693-F1F0-44B0-975F-F4E12C6E2F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F5B1639-1AA2-4C2D-8D4E-A01DC9862212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426F7FF2-A12C-42EA-A52B-01807EC0F91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BB44521-1B89-47CC-A77A-DBD10405D12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6F31ECE-C2CB-4638-888C-AD18F212F8D0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2153184D-2ACA-488C-86E0-BE448F70B32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04869E4-525F-4659-A2C2-7C7AAB7FDFD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FB76796-9A72-4B1A-AAE6-95C121416F3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56FFC5A0-B9AF-4DC5-BA40-BAD08675D83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855FB1B-F9E0-4C71-8798-DB3945AD5B4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EF19E8F-AACB-45C5-B0E0-67DB3308A80B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AEABA864-08CD-4EB6-B2DC-D906B083B0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586CA9F-A74C-402D-824D-596E7CF841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82C0B8D-93FD-41C0-94CF-AB2FC26D892C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AC0F6F1C-8DD7-4B9C-8CF1-4A499D177F2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AD174CA-E925-4906-9E6B-BE6AB50F0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0EA82A-E313-44B6-B9AB-191D95614CB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9610BBB5-0074-4513-90CE-A38FD1169CF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4173F08-AFF0-4A26-BEBB-B78A6E4068B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D2EFA0C-F073-4907-9E40-F9464EFE9631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CF74CAA6-EDA1-4F28-8A29-1F6587285FF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8A14F4F-1CE4-4485-9AC5-005CC3AC6FD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DDD71A5-4F2C-4644-AC76-671E1037AEBE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1E407B3A-A23F-4821-A987-77AC40D00C6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5AEC5ED-E392-4759-BF25-56E2C462EE3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658DB0E-3F5C-4190-A040-E2FE3AD04DCD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01F01755-16C9-4CB9-8861-C8489FE9987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B266E3F-E50F-4FE4-B5AD-3EDB9DE0EF4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A1FD0C9-54C5-428B-B5EB-87D36D3B6400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4654D7BE-30B3-4408-A765-C7247989E9E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9C6D9F-BF2D-462A-96E2-F01626DB473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978E40A-5520-4CC8-BA42-56E714A56D21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55C12E7E-8637-4681-BCA9-027E8071BA6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0E8196C-DE1F-49C9-956A-0FC257C87BD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F4F2819-4522-47A6-AF64-E14813B2E880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B9565066-822E-42FA-A36A-4B7F88870D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4BB6555-E18A-43E7-8BFC-B192907507D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18EBD44-A87B-4C63-8819-DACDD37A7FEE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ABC1A4B4-FC1F-4D96-9B9F-743374F1AF3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4E563B6-E9CD-437D-874D-058605C9F5A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744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val 121" descr="Glow">
            <a:extLst>
              <a:ext uri="{FF2B5EF4-FFF2-40B4-BE49-F238E27FC236}">
                <a16:creationId xmlns:a16="http://schemas.microsoft.com/office/drawing/2014/main" id="{389D121F-9A5E-4B16-9798-6F16C404A32E}"/>
              </a:ext>
            </a:extLst>
          </p:cNvPr>
          <p:cNvSpPr/>
          <p:nvPr userDrawn="1"/>
        </p:nvSpPr>
        <p:spPr>
          <a:xfrm>
            <a:off x="10239349" y="4901862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 descr="Jack-o-lantern and banting">
            <a:extLst>
              <a:ext uri="{FF2B5EF4-FFF2-40B4-BE49-F238E27FC236}">
                <a16:creationId xmlns:a16="http://schemas.microsoft.com/office/drawing/2014/main" id="{7257FB40-FBF0-4A32-8948-2B56C9AA42F7}"/>
              </a:ext>
            </a:extLst>
          </p:cNvPr>
          <p:cNvGrpSpPr/>
          <p:nvPr userDrawn="1"/>
        </p:nvGrpSpPr>
        <p:grpSpPr>
          <a:xfrm>
            <a:off x="7607579" y="5911514"/>
            <a:ext cx="4584421" cy="1015641"/>
            <a:chOff x="7607579" y="5911514"/>
            <a:chExt cx="4584421" cy="101564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0048B69-3926-4161-8F8C-C43027551B2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21180000">
              <a:off x="7607579" y="5911514"/>
              <a:ext cx="4539452" cy="1015641"/>
              <a:chOff x="9681613" y="-1537"/>
              <a:chExt cx="2481036" cy="55509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0D9A664-E582-4DE3-B0A7-75D5E8C7A5EC}"/>
                  </a:ext>
                </a:extLst>
              </p:cNvPr>
              <p:cNvGrpSpPr/>
              <p:nvPr userDrawn="1"/>
            </p:nvGrpSpPr>
            <p:grpSpPr>
              <a:xfrm rot="398390">
                <a:off x="10903668" y="254690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8ADCC0C5-25D4-4078-A1D0-F604A809DBF8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6A91C1B0-6577-42C6-A251-EC6D18689E98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46CAABF-C376-40F3-BC63-C15D4BC88ED9}"/>
                  </a:ext>
                </a:extLst>
              </p:cNvPr>
              <p:cNvGrpSpPr/>
              <p:nvPr userDrawn="1"/>
            </p:nvGrpSpPr>
            <p:grpSpPr>
              <a:xfrm rot="338390">
                <a:off x="11111892" y="276964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Isosceles Triangle 81">
                  <a:extLst>
                    <a:ext uri="{FF2B5EF4-FFF2-40B4-BE49-F238E27FC236}">
                      <a16:creationId xmlns:a16="http://schemas.microsoft.com/office/drawing/2014/main" id="{E9195996-09F9-4278-823D-5AF014D2E769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1AD1B050-3C9C-45BE-8838-49EA31C41608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0B7852F1-32ED-40B1-8E64-BF868F57F81E}"/>
                  </a:ext>
                </a:extLst>
              </p:cNvPr>
              <p:cNvGrpSpPr/>
              <p:nvPr userDrawn="1"/>
            </p:nvGrpSpPr>
            <p:grpSpPr>
              <a:xfrm rot="218390">
                <a:off x="11320792" y="293422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6823E0ED-F0E7-47C0-94F6-8FB30139D782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4410DE30-68BF-40B5-BF40-FCBE9C21AED1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5C86E81-9F7C-4A32-8CD1-CCBDEEC90ECC}"/>
                  </a:ext>
                </a:extLst>
              </p:cNvPr>
              <p:cNvGrpSpPr/>
              <p:nvPr userDrawn="1"/>
            </p:nvGrpSpPr>
            <p:grpSpPr>
              <a:xfrm rot="98390">
                <a:off x="11530596" y="302125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8C5957D4-0672-41D6-BCFC-C1243F2B383E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B87A1DCC-D0F2-4A84-8C50-193A70A179B4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69F178F-ED63-419B-BF00-13A2C9643763}"/>
                  </a:ext>
                </a:extLst>
              </p:cNvPr>
              <p:cNvGrpSpPr/>
              <p:nvPr userDrawn="1"/>
            </p:nvGrpSpPr>
            <p:grpSpPr>
              <a:xfrm rot="21578390">
                <a:off x="11741076" y="3050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Isosceles Triangle 75">
                  <a:extLst>
                    <a:ext uri="{FF2B5EF4-FFF2-40B4-BE49-F238E27FC236}">
                      <a16:creationId xmlns:a16="http://schemas.microsoft.com/office/drawing/2014/main" id="{85F77549-890D-479B-87BC-29F36AC7E314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A224112-CC2B-4FF2-BAA8-8C8B65DF579C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1C9E234-8839-4CC8-847B-3FD12E7A3851}"/>
                  </a:ext>
                </a:extLst>
              </p:cNvPr>
              <p:cNvGrpSpPr/>
              <p:nvPr userDrawn="1"/>
            </p:nvGrpSpPr>
            <p:grpSpPr>
              <a:xfrm rot="21458390">
                <a:off x="11952458" y="30014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Isosceles Triangle 73">
                  <a:extLst>
                    <a:ext uri="{FF2B5EF4-FFF2-40B4-BE49-F238E27FC236}">
                      <a16:creationId xmlns:a16="http://schemas.microsoft.com/office/drawing/2014/main" id="{AC3AD160-319B-4B68-9760-7B550D05F777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77B8D6B6-1379-4D6E-B908-F87F4F10ADCC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3BA06D1F-8DDA-4916-A130-AC196B7A8D8F}"/>
                  </a:ext>
                </a:extLst>
              </p:cNvPr>
              <p:cNvGrpSpPr/>
              <p:nvPr userDrawn="1"/>
            </p:nvGrpSpPr>
            <p:grpSpPr>
              <a:xfrm rot="1058390">
                <a:off x="9681613" y="-1537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74251815-CBE8-45BE-89DD-00DDBCD97E2C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2B4CFE2C-08D2-4A34-ABED-200D7C5EBF58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08C1F658-09E5-421F-9B65-FBF3C325F8D2}"/>
                  </a:ext>
                </a:extLst>
              </p:cNvPr>
              <p:cNvGrpSpPr/>
              <p:nvPr userDrawn="1"/>
            </p:nvGrpSpPr>
            <p:grpSpPr>
              <a:xfrm rot="938390">
                <a:off x="9885323" y="595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Isosceles Triangle 69">
                  <a:extLst>
                    <a:ext uri="{FF2B5EF4-FFF2-40B4-BE49-F238E27FC236}">
                      <a16:creationId xmlns:a16="http://schemas.microsoft.com/office/drawing/2014/main" id="{F13B00E3-04B0-4180-93A8-BBCC4A734D6B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E52B5523-0E78-4E42-B986-0A5AAA25EE9E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F4EC07F-C088-44F0-B2F7-692C252B9883}"/>
                  </a:ext>
                </a:extLst>
              </p:cNvPr>
              <p:cNvGrpSpPr/>
              <p:nvPr userDrawn="1"/>
            </p:nvGrpSpPr>
            <p:grpSpPr>
              <a:xfrm rot="818390">
                <a:off x="10089936" y="112805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975D7D53-1413-4A4F-900A-E2DDD7B7BB59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628CE72-A4F4-421C-BBF7-803CB6026CE4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DC86F8A-6249-40E3-8325-F433DBBF7541}"/>
                  </a:ext>
                </a:extLst>
              </p:cNvPr>
              <p:cNvGrpSpPr/>
              <p:nvPr userDrawn="1"/>
            </p:nvGrpSpPr>
            <p:grpSpPr>
              <a:xfrm rot="698390">
                <a:off x="10295451" y="158344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1B59F171-BF69-4402-BAF2-72A93C9E0C3B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73420647-4FAF-4CDC-A741-B8CDA7506625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34AEE08B-A766-494B-990B-EEAF5AD04B6B}"/>
                  </a:ext>
                </a:extLst>
              </p:cNvPr>
              <p:cNvGrpSpPr/>
              <p:nvPr userDrawn="1"/>
            </p:nvGrpSpPr>
            <p:grpSpPr>
              <a:xfrm rot="578390">
                <a:off x="10501643" y="198066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id="{97DF4CE0-2FE7-43FD-A920-D9B0873C948F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054ADA6-6ADD-4DCB-A6E8-9D43439F76BA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7E0B418-992C-412C-A074-E912C6B3ADB4}"/>
                  </a:ext>
                </a:extLst>
              </p:cNvPr>
              <p:cNvGrpSpPr/>
              <p:nvPr userDrawn="1"/>
            </p:nvGrpSpPr>
            <p:grpSpPr>
              <a:xfrm rot="458390">
                <a:off x="10708738" y="23003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ACD97043-1FA1-44C2-8615-F3ADADD8C423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312D23FB-B1CA-42A5-9766-0C606B0CB636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</p:grpSp>
        <p:pic>
          <p:nvPicPr>
            <p:cNvPr id="7" name="Picture 6" descr="Jac-o-lantern">
              <a:extLst>
                <a:ext uri="{FF2B5EF4-FFF2-40B4-BE49-F238E27FC236}">
                  <a16:creationId xmlns:a16="http://schemas.microsoft.com/office/drawing/2014/main" id="{FDF0B0B6-C495-408B-9CAC-8303FC2C1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2073" y="5929093"/>
              <a:ext cx="869927" cy="92890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F71D4AE-4653-4FDF-BA49-7031DB358BD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93339" y="6026286"/>
            <a:ext cx="2208089" cy="494030"/>
            <a:chOff x="9681613" y="-1537"/>
            <a:chExt cx="2481036" cy="555099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8E080B8-595E-4B51-AC7D-5BC74B2E1ED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Isosceles Triangle 119">
                <a:extLst>
                  <a:ext uri="{FF2B5EF4-FFF2-40B4-BE49-F238E27FC236}">
                    <a16:creationId xmlns:a16="http://schemas.microsoft.com/office/drawing/2014/main" id="{DFE996B2-EA59-473C-9AA7-E406A2E3AB6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0F2A38-B4C2-436C-B6F6-2E07BF3EC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E3ADA38-9326-4716-A30C-DA674C57110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id="{8649C0E6-2E03-4BB3-B7D9-6A3BE84E75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9CA98B0E-1F97-41E1-B0F1-84F9A6C8120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0238CBC5-24D8-4DAE-AB6E-8D6C624A7916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id="{A2A2AA6E-5120-404B-815F-5208242C70C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2603C350-497F-4E65-B50B-E5284F6A1C1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B27A6C0-A161-44D8-A509-56544931BA5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074A8D0C-F12A-431C-85FB-61A9AA77E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3E41BF5-7B1E-4D94-AE68-00E73C2AF76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3F35D60-93A7-4553-8CF6-29F0BD70CA3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id="{3364B7DD-84EF-4CD6-8AEC-8059B3794E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E610607-5172-48A7-996D-5C16D8405C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916E15C-EE89-4C10-B0EC-0E778B23682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Isosceles Triangle 109">
                <a:extLst>
                  <a:ext uri="{FF2B5EF4-FFF2-40B4-BE49-F238E27FC236}">
                    <a16:creationId xmlns:a16="http://schemas.microsoft.com/office/drawing/2014/main" id="{18D09016-DEB3-42FA-A286-BD6D0CA4B78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5F71821D-AE1F-47AE-AFD1-D177F0C95C1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4FF056E-F2B3-4289-AEFE-31F4DF4F2D0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A035C3AB-3E03-4080-9123-8D3C5E0D855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A2498C2-9A80-4AA4-B796-97986995B11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EE99E66-23A4-445C-9B12-12963CCDEE56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id="{4D255137-889D-4246-B9D9-CC3A230009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9D9ADD8-7A4E-4269-9C81-094A74ED926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60EBFD8-1722-4B61-B6BD-5BBA0C3577C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id="{CF207327-08EF-4684-B865-27194DF4E26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225E155-8F80-41DF-8A82-E52B93B05E4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24CD98E-9564-469E-8034-9964909EE18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id="{4541D28B-6FF8-4F32-8B67-92A9541EC8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271272E-0D54-4DC9-AA22-B942501C9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A6A27B9-14FA-42FB-A719-B2F3838D337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id="{F3CA0688-A39C-4C8D-91F4-6BDF629CDA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2C139C-16DD-4E55-B4CD-CF0222DC17B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8D4B6A0-22A3-4085-B710-73136E0ACF6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D0E24F44-D34A-4095-8B4D-C8EF9421BAD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08B8A2F-6CD7-4140-9113-AB94EDD87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-60000">
            <a:off x="358800" y="1190100"/>
            <a:ext cx="11473200" cy="4972938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8085F-FF9B-4CE6-824E-6A87C07669C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1161B-FB6E-440A-AF7E-BCCB6BA09FED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449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val 121" descr="Glow">
            <a:extLst>
              <a:ext uri="{FF2B5EF4-FFF2-40B4-BE49-F238E27FC236}">
                <a16:creationId xmlns:a16="http://schemas.microsoft.com/office/drawing/2014/main" id="{0EE713BB-4666-47D7-9365-87E15325EFFA}"/>
              </a:ext>
            </a:extLst>
          </p:cNvPr>
          <p:cNvSpPr/>
          <p:nvPr userDrawn="1"/>
        </p:nvSpPr>
        <p:spPr>
          <a:xfrm>
            <a:off x="10239349" y="4901862"/>
            <a:ext cx="3085337" cy="3085337"/>
          </a:xfrm>
          <a:prstGeom prst="ellipse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54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 descr="Jack-o-lantern and banting">
            <a:extLst>
              <a:ext uri="{FF2B5EF4-FFF2-40B4-BE49-F238E27FC236}">
                <a16:creationId xmlns:a16="http://schemas.microsoft.com/office/drawing/2014/main" id="{7257FB40-FBF0-4A32-8948-2B56C9AA42F7}"/>
              </a:ext>
            </a:extLst>
          </p:cNvPr>
          <p:cNvGrpSpPr/>
          <p:nvPr userDrawn="1"/>
        </p:nvGrpSpPr>
        <p:grpSpPr>
          <a:xfrm>
            <a:off x="7607579" y="5911514"/>
            <a:ext cx="4584421" cy="1015641"/>
            <a:chOff x="7607579" y="5911514"/>
            <a:chExt cx="4584421" cy="101564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0048B69-3926-4161-8F8C-C43027551B2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21180000">
              <a:off x="7607579" y="5911514"/>
              <a:ext cx="4539452" cy="1015641"/>
              <a:chOff x="9681613" y="-1537"/>
              <a:chExt cx="2481036" cy="55509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0D9A664-E582-4DE3-B0A7-75D5E8C7A5EC}"/>
                  </a:ext>
                </a:extLst>
              </p:cNvPr>
              <p:cNvGrpSpPr/>
              <p:nvPr userDrawn="1"/>
            </p:nvGrpSpPr>
            <p:grpSpPr>
              <a:xfrm rot="398390">
                <a:off x="10903668" y="254690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8ADCC0C5-25D4-4078-A1D0-F604A809DBF8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6A91C1B0-6577-42C6-A251-EC6D18689E98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46CAABF-C376-40F3-BC63-C15D4BC88ED9}"/>
                  </a:ext>
                </a:extLst>
              </p:cNvPr>
              <p:cNvGrpSpPr/>
              <p:nvPr userDrawn="1"/>
            </p:nvGrpSpPr>
            <p:grpSpPr>
              <a:xfrm rot="338390">
                <a:off x="11111892" y="276964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Isosceles Triangle 81">
                  <a:extLst>
                    <a:ext uri="{FF2B5EF4-FFF2-40B4-BE49-F238E27FC236}">
                      <a16:creationId xmlns:a16="http://schemas.microsoft.com/office/drawing/2014/main" id="{E9195996-09F9-4278-823D-5AF014D2E769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1AD1B050-3C9C-45BE-8838-49EA31C41608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0B7852F1-32ED-40B1-8E64-BF868F57F81E}"/>
                  </a:ext>
                </a:extLst>
              </p:cNvPr>
              <p:cNvGrpSpPr/>
              <p:nvPr userDrawn="1"/>
            </p:nvGrpSpPr>
            <p:grpSpPr>
              <a:xfrm rot="218390">
                <a:off x="11320792" y="293422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6823E0ED-F0E7-47C0-94F6-8FB30139D782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4410DE30-68BF-40B5-BF40-FCBE9C21AED1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5C86E81-9F7C-4A32-8CD1-CCBDEEC90ECC}"/>
                  </a:ext>
                </a:extLst>
              </p:cNvPr>
              <p:cNvGrpSpPr/>
              <p:nvPr userDrawn="1"/>
            </p:nvGrpSpPr>
            <p:grpSpPr>
              <a:xfrm rot="98390">
                <a:off x="11530596" y="302125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8C5957D4-0672-41D6-BCFC-C1243F2B383E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B87A1DCC-D0F2-4A84-8C50-193A70A179B4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69F178F-ED63-419B-BF00-13A2C9643763}"/>
                  </a:ext>
                </a:extLst>
              </p:cNvPr>
              <p:cNvGrpSpPr/>
              <p:nvPr userDrawn="1"/>
            </p:nvGrpSpPr>
            <p:grpSpPr>
              <a:xfrm rot="21578390">
                <a:off x="11741076" y="3050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Isosceles Triangle 75">
                  <a:extLst>
                    <a:ext uri="{FF2B5EF4-FFF2-40B4-BE49-F238E27FC236}">
                      <a16:creationId xmlns:a16="http://schemas.microsoft.com/office/drawing/2014/main" id="{85F77549-890D-479B-87BC-29F36AC7E314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A224112-CC2B-4FF2-BAA8-8C8B65DF579C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1C9E234-8839-4CC8-847B-3FD12E7A3851}"/>
                  </a:ext>
                </a:extLst>
              </p:cNvPr>
              <p:cNvGrpSpPr/>
              <p:nvPr userDrawn="1"/>
            </p:nvGrpSpPr>
            <p:grpSpPr>
              <a:xfrm rot="21458390">
                <a:off x="11952458" y="30014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Isosceles Triangle 73">
                  <a:extLst>
                    <a:ext uri="{FF2B5EF4-FFF2-40B4-BE49-F238E27FC236}">
                      <a16:creationId xmlns:a16="http://schemas.microsoft.com/office/drawing/2014/main" id="{AC3AD160-319B-4B68-9760-7B550D05F777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77B8D6B6-1379-4D6E-B908-F87F4F10ADCC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3BA06D1F-8DDA-4916-A130-AC196B7A8D8F}"/>
                  </a:ext>
                </a:extLst>
              </p:cNvPr>
              <p:cNvGrpSpPr/>
              <p:nvPr userDrawn="1"/>
            </p:nvGrpSpPr>
            <p:grpSpPr>
              <a:xfrm rot="1058390">
                <a:off x="9681613" y="-1537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74251815-CBE8-45BE-89DD-00DDBCD97E2C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2B4CFE2C-08D2-4A34-ABED-200D7C5EBF58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08C1F658-09E5-421F-9B65-FBF3C325F8D2}"/>
                  </a:ext>
                </a:extLst>
              </p:cNvPr>
              <p:cNvGrpSpPr/>
              <p:nvPr userDrawn="1"/>
            </p:nvGrpSpPr>
            <p:grpSpPr>
              <a:xfrm rot="938390">
                <a:off x="9885323" y="59512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Isosceles Triangle 69">
                  <a:extLst>
                    <a:ext uri="{FF2B5EF4-FFF2-40B4-BE49-F238E27FC236}">
                      <a16:creationId xmlns:a16="http://schemas.microsoft.com/office/drawing/2014/main" id="{F13B00E3-04B0-4180-93A8-BBCC4A734D6B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E52B5523-0E78-4E42-B986-0A5AAA25EE9E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F4EC07F-C088-44F0-B2F7-692C252B9883}"/>
                  </a:ext>
                </a:extLst>
              </p:cNvPr>
              <p:cNvGrpSpPr/>
              <p:nvPr userDrawn="1"/>
            </p:nvGrpSpPr>
            <p:grpSpPr>
              <a:xfrm rot="818390">
                <a:off x="10089936" y="112805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975D7D53-1413-4A4F-900A-E2DDD7B7BB59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628CE72-A4F4-421C-BBF7-803CB6026CE4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DC86F8A-6249-40E3-8325-F433DBBF7541}"/>
                  </a:ext>
                </a:extLst>
              </p:cNvPr>
              <p:cNvGrpSpPr/>
              <p:nvPr userDrawn="1"/>
            </p:nvGrpSpPr>
            <p:grpSpPr>
              <a:xfrm rot="698390">
                <a:off x="10295451" y="158344"/>
                <a:ext cx="210191" cy="248550"/>
                <a:chOff x="509247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1B59F171-BF69-4402-BAF2-72A93C9E0C3B}"/>
                    </a:ext>
                  </a:extLst>
                </p:cNvPr>
                <p:cNvSpPr/>
                <p:nvPr/>
              </p:nvSpPr>
              <p:spPr>
                <a:xfrm rot="10800000">
                  <a:off x="5141249" y="1538585"/>
                  <a:ext cx="928211" cy="1165024"/>
                </a:xfrm>
                <a:prstGeom prst="triangle">
                  <a:avLst/>
                </a:prstGeom>
                <a:pattFill prst="lgCheck">
                  <a:fgClr>
                    <a:schemeClr val="accent1"/>
                  </a:fgClr>
                  <a:bgClr>
                    <a:schemeClr val="accent1">
                      <a:lumMod val="75000"/>
                    </a:schemeClr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73420647-4FAF-4CDC-A741-B8CDA7506625}"/>
                    </a:ext>
                  </a:extLst>
                </p:cNvPr>
                <p:cNvSpPr/>
                <p:nvPr/>
              </p:nvSpPr>
              <p:spPr>
                <a:xfrm>
                  <a:off x="509247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34AEE08B-A766-494B-990B-EEAF5AD04B6B}"/>
                  </a:ext>
                </a:extLst>
              </p:cNvPr>
              <p:cNvGrpSpPr/>
              <p:nvPr userDrawn="1"/>
            </p:nvGrpSpPr>
            <p:grpSpPr>
              <a:xfrm rot="578390">
                <a:off x="10501643" y="198066"/>
                <a:ext cx="210191" cy="248550"/>
                <a:chOff x="6076947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id="{97DF4CE0-2FE7-43FD-A920-D9B0873C948F}"/>
                    </a:ext>
                  </a:extLst>
                </p:cNvPr>
                <p:cNvSpPr/>
                <p:nvPr/>
              </p:nvSpPr>
              <p:spPr>
                <a:xfrm rot="10800000">
                  <a:off x="6125717" y="1538585"/>
                  <a:ext cx="928211" cy="116502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054ADA6-6ADD-4DCB-A6E8-9D43439F76BA}"/>
                    </a:ext>
                  </a:extLst>
                </p:cNvPr>
                <p:cNvSpPr/>
                <p:nvPr/>
              </p:nvSpPr>
              <p:spPr>
                <a:xfrm>
                  <a:off x="6076947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7E0B418-992C-412C-A074-E912C6B3ADB4}"/>
                  </a:ext>
                </a:extLst>
              </p:cNvPr>
              <p:cNvGrpSpPr/>
              <p:nvPr userDrawn="1"/>
            </p:nvGrpSpPr>
            <p:grpSpPr>
              <a:xfrm rot="458390">
                <a:off x="10708738" y="230034"/>
                <a:ext cx="210191" cy="248550"/>
                <a:chOff x="7141259" y="1490663"/>
                <a:chExt cx="1025751" cy="1212946"/>
              </a:xfrm>
              <a:effectLst>
                <a:outerShdw blurRad="127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ACD97043-1FA1-44C2-8615-F3ADADD8C423}"/>
                    </a:ext>
                  </a:extLst>
                </p:cNvPr>
                <p:cNvSpPr/>
                <p:nvPr/>
              </p:nvSpPr>
              <p:spPr>
                <a:xfrm rot="10800000">
                  <a:off x="7190029" y="1538585"/>
                  <a:ext cx="928211" cy="1165024"/>
                </a:xfrm>
                <a:prstGeom prst="triangle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312D23FB-B1CA-42A5-9766-0C606B0CB636}"/>
                    </a:ext>
                  </a:extLst>
                </p:cNvPr>
                <p:cNvSpPr/>
                <p:nvPr/>
              </p:nvSpPr>
              <p:spPr>
                <a:xfrm>
                  <a:off x="7141259" y="1490663"/>
                  <a:ext cx="1025751" cy="479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</p:grpSp>
        <p:pic>
          <p:nvPicPr>
            <p:cNvPr id="7" name="Picture 6" descr="Jac-o-lantern">
              <a:extLst>
                <a:ext uri="{FF2B5EF4-FFF2-40B4-BE49-F238E27FC236}">
                  <a16:creationId xmlns:a16="http://schemas.microsoft.com/office/drawing/2014/main" id="{FDF0B0B6-C495-408B-9CAC-8303FC2C1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2073" y="5929093"/>
              <a:ext cx="869927" cy="92890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F71D4AE-4653-4FDF-BA49-7031DB358BD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93339" y="6026286"/>
            <a:ext cx="2208089" cy="494030"/>
            <a:chOff x="9681613" y="-1537"/>
            <a:chExt cx="2481036" cy="555099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8E080B8-595E-4B51-AC7D-5BC74B2E1ED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Isosceles Triangle 119">
                <a:extLst>
                  <a:ext uri="{FF2B5EF4-FFF2-40B4-BE49-F238E27FC236}">
                    <a16:creationId xmlns:a16="http://schemas.microsoft.com/office/drawing/2014/main" id="{DFE996B2-EA59-473C-9AA7-E406A2E3AB6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0F2A38-B4C2-436C-B6F6-2E07BF3EC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E3ADA38-9326-4716-A30C-DA674C57110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id="{8649C0E6-2E03-4BB3-B7D9-6A3BE84E75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9CA98B0E-1F97-41E1-B0F1-84F9A6C8120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0238CBC5-24D8-4DAE-AB6E-8D6C624A7916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id="{A2A2AA6E-5120-404B-815F-5208242C70C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2603C350-497F-4E65-B50B-E5284F6A1C1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B27A6C0-A161-44D8-A509-56544931BA5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074A8D0C-F12A-431C-85FB-61A9AA77E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3E41BF5-7B1E-4D94-AE68-00E73C2AF76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3F35D60-93A7-4553-8CF6-29F0BD70CA3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id="{3364B7DD-84EF-4CD6-8AEC-8059B3794E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E610607-5172-48A7-996D-5C16D8405C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916E15C-EE89-4C10-B0EC-0E778B23682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Isosceles Triangle 109">
                <a:extLst>
                  <a:ext uri="{FF2B5EF4-FFF2-40B4-BE49-F238E27FC236}">
                    <a16:creationId xmlns:a16="http://schemas.microsoft.com/office/drawing/2014/main" id="{18D09016-DEB3-42FA-A286-BD6D0CA4B78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5F71821D-AE1F-47AE-AFD1-D177F0C95C1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4FF056E-F2B3-4289-AEFE-31F4DF4F2D0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A035C3AB-3E03-4080-9123-8D3C5E0D855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A2498C2-9A80-4AA4-B796-97986995B11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EE99E66-23A4-445C-9B12-12963CCDEE56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id="{4D255137-889D-4246-B9D9-CC3A230009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9D9ADD8-7A4E-4269-9C81-094A74ED926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60EBFD8-1722-4B61-B6BD-5BBA0C3577C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id="{CF207327-08EF-4684-B865-27194DF4E26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225E155-8F80-41DF-8A82-E52B93B05E4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24CD98E-9564-469E-8034-9964909EE18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id="{4541D28B-6FF8-4F32-8B67-92A9541EC8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271272E-0D54-4DC9-AA22-B942501C9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A6A27B9-14FA-42FB-A719-B2F3838D337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id="{F3CA0688-A39C-4C8D-91F4-6BDF629CDA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D2C139C-16DD-4E55-B4CD-CF0222DC17B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8D4B6A0-22A3-4085-B710-73136E0ACF6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D0E24F44-D34A-4095-8B4D-C8EF9421BAD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08B8A2F-6CD7-4140-9113-AB94EDD87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8085F-FF9B-4CE6-824E-6A87C07669C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1161B-FB6E-440A-AF7E-BCCB6BA09FED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89CD9BE7-39CE-4E43-AE77-F640F48BE7B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 rot="60000">
            <a:off x="358800" y="1190100"/>
            <a:ext cx="11432485" cy="4929061"/>
          </a:xfrm>
          <a:solidFill>
            <a:schemeClr val="tx1"/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US" sz="1200" i="1" dirty="0"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976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398314-F849-469D-B23A-D472386FC5CF}"/>
              </a:ext>
            </a:extLst>
          </p:cNvPr>
          <p:cNvSpPr/>
          <p:nvPr userDrawn="1"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23C505-9121-4F30-86E9-E5C0E3293011}"/>
              </a:ext>
            </a:extLst>
          </p:cNvPr>
          <p:cNvSpPr/>
          <p:nvPr userDrawn="1"/>
        </p:nvSpPr>
        <p:spPr>
          <a:xfrm>
            <a:off x="0" y="6674825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EAA4BF-769E-4073-9C60-FD4E3AE8F982}"/>
              </a:ext>
            </a:extLst>
          </p:cNvPr>
          <p:cNvSpPr/>
          <p:nvPr userDrawn="1"/>
        </p:nvSpPr>
        <p:spPr>
          <a:xfrm rot="5400000">
            <a:off x="-3399817" y="3399817"/>
            <a:ext cx="6858000" cy="5836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62D9EA-F4A8-4FBB-975C-E4CE96EE6E6A}"/>
              </a:ext>
            </a:extLst>
          </p:cNvPr>
          <p:cNvSpPr/>
          <p:nvPr userDrawn="1"/>
        </p:nvSpPr>
        <p:spPr>
          <a:xfrm rot="5400000">
            <a:off x="8734199" y="3400201"/>
            <a:ext cx="6858001" cy="57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1E633C-2457-40CE-B98C-6E28B763F2FD}"/>
              </a:ext>
            </a:extLst>
          </p:cNvPr>
          <p:cNvSpPr/>
          <p:nvPr userDrawn="1"/>
        </p:nvSpPr>
        <p:spPr>
          <a:xfrm>
            <a:off x="0" y="0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3CEE71-454C-49BF-97B1-42F8D6352579}"/>
              </a:ext>
            </a:extLst>
          </p:cNvPr>
          <p:cNvCxnSpPr>
            <a:cxnSpLocks/>
          </p:cNvCxnSpPr>
          <p:nvPr userDrawn="1"/>
        </p:nvCxnSpPr>
        <p:spPr>
          <a:xfrm flipH="1">
            <a:off x="190501" y="6524625"/>
            <a:ext cx="112514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005299-040D-4757-9637-32AF22E9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59999"/>
            <a:ext cx="11268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E6D48-9D4D-4738-BE75-720EC4307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152000"/>
            <a:ext cx="11268000" cy="4972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A50AB-AA60-47C8-A3D7-EAC351DAA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925" y="6275137"/>
            <a:ext cx="6336000" cy="1701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i="1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12731-6043-4294-9818-37AE7696D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0164" y="6705533"/>
            <a:ext cx="469985" cy="121759"/>
          </a:xfrm>
          <a:prstGeom prst="octagon">
            <a:avLst/>
          </a:prstGeom>
          <a:solidFill>
            <a:schemeClr val="tx1"/>
          </a:solidFill>
        </p:spPr>
        <p:txBody>
          <a:bodyPr vert="horz" lIns="0" tIns="0" rIns="36000" bIns="0" rtlCol="0" anchor="ctr"/>
          <a:lstStyle>
            <a:lvl1pPr algn="r">
              <a:defRPr sz="700" b="1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8807779-2294-46CD-AF9D-26E6E75602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20499" y="6766412"/>
            <a:ext cx="454026" cy="0"/>
          </a:xfrm>
          <a:prstGeom prst="line">
            <a:avLst/>
          </a:prstGeom>
          <a:ln>
            <a:solidFill>
              <a:schemeClr val="bg1">
                <a:alpha val="34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27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3" r:id="rId3"/>
    <p:sldLayoutId id="2147483659" r:id="rId4"/>
    <p:sldLayoutId id="2147483664" r:id="rId5"/>
    <p:sldLayoutId id="2147483678" r:id="rId6"/>
    <p:sldLayoutId id="2147483665" r:id="rId7"/>
    <p:sldLayoutId id="2147483667" r:id="rId8"/>
    <p:sldLayoutId id="2147483679" r:id="rId9"/>
    <p:sldLayoutId id="2147483666" r:id="rId10"/>
    <p:sldLayoutId id="2147483660" r:id="rId11"/>
    <p:sldLayoutId id="2147483661" r:id="rId12"/>
    <p:sldLayoutId id="2147483668" r:id="rId13"/>
    <p:sldLayoutId id="2147483669" r:id="rId14"/>
    <p:sldLayoutId id="2147483670" r:id="rId15"/>
    <p:sldLayoutId id="2147483671" r:id="rId16"/>
    <p:sldLayoutId id="2147483676" r:id="rId17"/>
    <p:sldLayoutId id="2147483675" r:id="rId18"/>
    <p:sldLayoutId id="2147483672" r:id="rId19"/>
    <p:sldLayoutId id="2147483673" r:id="rId20"/>
    <p:sldLayoutId id="2147483674" r:id="rId21"/>
    <p:sldLayoutId id="2147483649" r:id="rId22"/>
    <p:sldLayoutId id="2147483651" r:id="rId23"/>
    <p:sldLayoutId id="2147483650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hyperlink" Target="http://register.communitypass.net/manalapan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0B8119-C524-4BC4-935D-A89A087E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MANALAPAN RECREATION PRESENTS MONSTER MANIA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" b="1882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4" r="16954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6" b="17966"/>
          <a:stretch>
            <a:fillRect/>
          </a:stretch>
        </p:blipFill>
        <p:spPr>
          <a:xfrm>
            <a:off x="4242598" y="3731698"/>
            <a:ext cx="3836194" cy="2457772"/>
          </a:xfrm>
        </p:spPr>
      </p:pic>
      <p:sp>
        <p:nvSpPr>
          <p:cNvPr id="5" name="Up Arrow 4"/>
          <p:cNvSpPr/>
          <p:nvPr/>
        </p:nvSpPr>
        <p:spPr>
          <a:xfrm>
            <a:off x="1530220" y="3750906"/>
            <a:ext cx="886409" cy="699796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910" y="4469362"/>
            <a:ext cx="376023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Scarecrow Decorating Contest!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Must register by October 15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Cost is $10.00 to register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Winners will be selected based on 3 categories: Just For Kids, Traditional, and Chills and Thrills!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To register please visit:</a:t>
            </a:r>
          </a:p>
          <a:p>
            <a:r>
              <a:rPr lang="en-US" sz="1200" b="1" dirty="0">
                <a:hlinkClick r:id="rId5"/>
              </a:rPr>
              <a:t>http://register.communitypass.net/manalapan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5719665" y="2761861"/>
            <a:ext cx="849086" cy="68113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26767" y="1138335"/>
            <a:ext cx="39001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House Decorating Contest!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Free to Enter!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Must Enter by Oct 18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</a:rPr>
              <a:t>!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2 winners will be chosen!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Judging will be from the curb only.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hlinkClick r:id="rId5"/>
              </a:rPr>
              <a:t>http://register.communitypass.net/manalapan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9554547" y="3741576"/>
            <a:ext cx="961053" cy="802432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60229" y="4665306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Trunk or Treat &amp; Haunted Trail!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Thursday, October 28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th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No pre-registration required.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More details will follow!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49" y="2457708"/>
            <a:ext cx="1009524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36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67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E86C17"/>
      </a:accent1>
      <a:accent2>
        <a:srgbClr val="DD7E0E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76">
      <a:majorFont>
        <a:latin typeface="Bookman Old Style"/>
        <a:ea typeface=""/>
        <a:cs typeface=""/>
      </a:majorFont>
      <a:minorFont>
        <a:latin typeface="Lucida Br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1582674_Halloween photo album_RVA_v4.potx" id="{770361A3-1165-4534-B04D-F9D6C38671E7}" vid="{9F58555F-4E68-4297-9833-3E7A1A2D7C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FE85DBC-4E3B-4FEA-9AC0-CC1B00409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B2BAB2-C4D8-4FCD-B4E4-C2F00F7A92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8F61D0-CE7B-4A5E-B70C-B6FD133A53CD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71af3243-3dd4-4a8d-8c0d-dd76da1f02a5"/>
    <ds:schemaRef ds:uri="http://www.w3.org/XML/1998/namespace"/>
    <ds:schemaRef ds:uri="http://schemas.microsoft.com/office/infopath/2007/PartnerControl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Halloween photo album</Template>
  <TotalTime>0</TotalTime>
  <Words>100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Bookman Old Style</vt:lpstr>
      <vt:lpstr>Calibri</vt:lpstr>
      <vt:lpstr>Lucida Bright</vt:lpstr>
      <vt:lpstr>Times New Roman</vt:lpstr>
      <vt:lpstr>Office Theme</vt:lpstr>
      <vt:lpstr>MANALAPAN RECREATION PRESENTS MONSTER MANIA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2021-10-06T13:45:03Z</dcterms:created>
  <dcterms:modified xsi:type="dcterms:W3CDTF">2021-10-06T14:55:02Z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