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84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9892D51-543F-4FD0-84A0-8D04CC7928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F312B3-E759-4841-B42B-A24488C28C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EF486-70AE-40A4-BBD7-DABCFE995DC6}" type="datetimeFigureOut">
              <a:rPr lang="en-US" smtClean="0"/>
              <a:t>5/26/2021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A9DFAA-E883-4F33-88DC-817D7FC361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DE554A-7B11-4F3B-88D8-2BDD203CDB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49C80-4051-4474-8A20-0FD7D1469C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136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2E79C-6267-4241-93E4-CD028442F77C}" type="datetimeFigureOut">
              <a:rPr lang="en-US" smtClean="0"/>
              <a:t>5/26/2021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78355-8F84-408F-AC68-F05978315C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975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-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4480C-B752-41C8-9439-F152DDCD7B49}"/>
              </a:ext>
            </a:extLst>
          </p:cNvPr>
          <p:cNvSpPr>
            <a:spLocks noGrp="1"/>
          </p:cNvSpPr>
          <p:nvPr>
            <p:ph type="ctrTitle"/>
          </p:nvPr>
        </p:nvSpPr>
        <p:spPr bwMode="black">
          <a:xfrm>
            <a:off x="1380000" y="2345441"/>
            <a:ext cx="9432000" cy="1318925"/>
          </a:xfrm>
        </p:spPr>
        <p:txBody>
          <a:bodyPr anchor="ctr" anchorCtr="0"/>
          <a:lstStyle>
            <a:lvl1pPr algn="ctr">
              <a:defRPr sz="6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B1E33B-5438-42AC-B091-1B29DED209D7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black">
          <a:xfrm>
            <a:off x="1524000" y="3813048"/>
            <a:ext cx="9144000" cy="89978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EBF27-2D03-4F64-9DF5-598E94626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F325F2A-3CCA-42AD-AB36-ADD0DF7020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39861" y="63268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D3C4EEC-F499-4A7F-B67B-5709763315B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4E6F970-810A-4BF1-89CE-6F52A5FB27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 bwMode="ltGray">
          <a:xfrm rot="10800000">
            <a:off x="-12000" y="4859186"/>
            <a:ext cx="12204000" cy="2008644"/>
            <a:chOff x="2" y="0"/>
            <a:chExt cx="12213270" cy="68580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52C8655-7B29-4002-A811-B699967E595E}"/>
                </a:ext>
              </a:extLst>
            </p:cNvPr>
            <p:cNvSpPr/>
            <p:nvPr/>
          </p:nvSpPr>
          <p:spPr bwMode="ltGray">
            <a:xfrm rot="5400000">
              <a:off x="-2839064" y="2839066"/>
              <a:ext cx="6858000" cy="117986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843F87-673C-410C-B50D-173506DD57E0}"/>
                </a:ext>
              </a:extLst>
            </p:cNvPr>
            <p:cNvSpPr/>
            <p:nvPr/>
          </p:nvSpPr>
          <p:spPr bwMode="ltGray">
            <a:xfrm rot="5400000">
              <a:off x="-1836027" y="2839066"/>
              <a:ext cx="6858000" cy="11798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9CA5C3-EC64-49F9-89F5-A47B9551A73D}"/>
                </a:ext>
              </a:extLst>
            </p:cNvPr>
            <p:cNvSpPr/>
            <p:nvPr/>
          </p:nvSpPr>
          <p:spPr bwMode="ltGray">
            <a:xfrm rot="5400000">
              <a:off x="-832990" y="2839066"/>
              <a:ext cx="6858000" cy="11798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E4CC764-611C-47E2-8BEA-F8CB754DD981}"/>
                </a:ext>
              </a:extLst>
            </p:cNvPr>
            <p:cNvSpPr/>
            <p:nvPr/>
          </p:nvSpPr>
          <p:spPr bwMode="ltGray">
            <a:xfrm rot="5400000">
              <a:off x="170047" y="2839067"/>
              <a:ext cx="6858000" cy="11798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D41D654-6D64-426D-A2A4-7DA35C0F006A}"/>
                </a:ext>
              </a:extLst>
            </p:cNvPr>
            <p:cNvSpPr/>
            <p:nvPr/>
          </p:nvSpPr>
          <p:spPr bwMode="ltGray">
            <a:xfrm rot="5400000">
              <a:off x="1173084" y="2839066"/>
              <a:ext cx="6858000" cy="1179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FABFA6D-9DB8-4AB6-976D-1DEA30C74D65}"/>
                </a:ext>
              </a:extLst>
            </p:cNvPr>
            <p:cNvSpPr/>
            <p:nvPr/>
          </p:nvSpPr>
          <p:spPr bwMode="ltGray">
            <a:xfrm rot="5400000">
              <a:off x="2176121" y="2839066"/>
              <a:ext cx="6858000" cy="117986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7573F60-C113-45D0-AD6F-A775E75A13C8}"/>
                </a:ext>
              </a:extLst>
            </p:cNvPr>
            <p:cNvSpPr/>
            <p:nvPr/>
          </p:nvSpPr>
          <p:spPr bwMode="ltGray">
            <a:xfrm rot="5400000">
              <a:off x="3179158" y="2839066"/>
              <a:ext cx="6858000" cy="117986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5A5DB8A-5BF2-40AE-85CD-6BFF28750771}"/>
                </a:ext>
              </a:extLst>
            </p:cNvPr>
            <p:cNvSpPr/>
            <p:nvPr/>
          </p:nvSpPr>
          <p:spPr bwMode="ltGray">
            <a:xfrm rot="5400000">
              <a:off x="4182195" y="2839066"/>
              <a:ext cx="6858000" cy="11798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F11B031-5E0C-41AB-9723-944646C85F6E}"/>
                </a:ext>
              </a:extLst>
            </p:cNvPr>
            <p:cNvSpPr/>
            <p:nvPr/>
          </p:nvSpPr>
          <p:spPr bwMode="ltGray">
            <a:xfrm rot="5400000">
              <a:off x="5185232" y="2839066"/>
              <a:ext cx="6858000" cy="117986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D657653-ACF7-4DC8-B67A-518E62E47D62}"/>
                </a:ext>
              </a:extLst>
            </p:cNvPr>
            <p:cNvSpPr/>
            <p:nvPr/>
          </p:nvSpPr>
          <p:spPr bwMode="ltGray">
            <a:xfrm rot="5400000">
              <a:off x="6188269" y="2839066"/>
              <a:ext cx="6858000" cy="11798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001A19B-AEAA-440D-AC25-B5D55469FBB8}"/>
                </a:ext>
              </a:extLst>
            </p:cNvPr>
            <p:cNvSpPr/>
            <p:nvPr/>
          </p:nvSpPr>
          <p:spPr bwMode="ltGray">
            <a:xfrm rot="5400000">
              <a:off x="7191306" y="2839066"/>
              <a:ext cx="6858000" cy="1179868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0BDACF0-7905-4A5A-91A6-D8982837D7ED}"/>
                </a:ext>
              </a:extLst>
            </p:cNvPr>
            <p:cNvSpPr/>
            <p:nvPr/>
          </p:nvSpPr>
          <p:spPr bwMode="ltGray">
            <a:xfrm rot="5400000">
              <a:off x="8194338" y="2839066"/>
              <a:ext cx="6858000" cy="117986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8C9567E-A368-40E4-95DD-5421E3C7A9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 bwMode="ltGray">
          <a:xfrm rot="10800000" flipH="1">
            <a:off x="-12000" y="-3"/>
            <a:ext cx="12204000" cy="1998809"/>
            <a:chOff x="2" y="0"/>
            <a:chExt cx="12213270" cy="685800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5ADEB0A-CFB0-4C2C-A9B8-C878CE622340}"/>
                </a:ext>
              </a:extLst>
            </p:cNvPr>
            <p:cNvSpPr/>
            <p:nvPr/>
          </p:nvSpPr>
          <p:spPr bwMode="ltGray">
            <a:xfrm rot="5400000">
              <a:off x="-2839064" y="2839066"/>
              <a:ext cx="6858000" cy="117986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EB88777-B494-4549-B571-0F87DCBBFC6B}"/>
                </a:ext>
              </a:extLst>
            </p:cNvPr>
            <p:cNvSpPr/>
            <p:nvPr/>
          </p:nvSpPr>
          <p:spPr bwMode="ltGray">
            <a:xfrm rot="5400000">
              <a:off x="-1836027" y="2839066"/>
              <a:ext cx="6858000" cy="11798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E9F213D-91E9-4532-A441-8F16B2E30DD8}"/>
                </a:ext>
              </a:extLst>
            </p:cNvPr>
            <p:cNvSpPr/>
            <p:nvPr/>
          </p:nvSpPr>
          <p:spPr bwMode="ltGray">
            <a:xfrm rot="5400000">
              <a:off x="-832990" y="2839066"/>
              <a:ext cx="6858000" cy="11798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6A35B17-3673-4756-B324-A97767779FD1}"/>
                </a:ext>
              </a:extLst>
            </p:cNvPr>
            <p:cNvSpPr/>
            <p:nvPr/>
          </p:nvSpPr>
          <p:spPr bwMode="ltGray">
            <a:xfrm rot="5400000">
              <a:off x="170047" y="2839067"/>
              <a:ext cx="6858000" cy="11798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7B429DB-AC8D-4B1B-A1E1-8C14AC951BD6}"/>
                </a:ext>
              </a:extLst>
            </p:cNvPr>
            <p:cNvSpPr/>
            <p:nvPr/>
          </p:nvSpPr>
          <p:spPr bwMode="ltGray">
            <a:xfrm rot="5400000">
              <a:off x="1173084" y="2839066"/>
              <a:ext cx="6858000" cy="1179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037D739-A52B-451D-BEB9-9E2881A485A3}"/>
                </a:ext>
              </a:extLst>
            </p:cNvPr>
            <p:cNvSpPr/>
            <p:nvPr/>
          </p:nvSpPr>
          <p:spPr bwMode="ltGray">
            <a:xfrm rot="5400000">
              <a:off x="2176121" y="2839066"/>
              <a:ext cx="6858000" cy="117986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18118BA-3F62-48F0-8463-6AFE61C3EF49}"/>
                </a:ext>
              </a:extLst>
            </p:cNvPr>
            <p:cNvSpPr/>
            <p:nvPr/>
          </p:nvSpPr>
          <p:spPr bwMode="ltGray">
            <a:xfrm rot="5400000">
              <a:off x="3179158" y="2839066"/>
              <a:ext cx="6858000" cy="117986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FB8EAAE-8537-4DBA-B0C3-65B937E4C6CB}"/>
                </a:ext>
              </a:extLst>
            </p:cNvPr>
            <p:cNvSpPr/>
            <p:nvPr/>
          </p:nvSpPr>
          <p:spPr bwMode="ltGray">
            <a:xfrm rot="5400000">
              <a:off x="4182195" y="2839066"/>
              <a:ext cx="6858000" cy="11798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B64B0EB-6A78-449F-845D-7BEA9DF031AC}"/>
                </a:ext>
              </a:extLst>
            </p:cNvPr>
            <p:cNvSpPr/>
            <p:nvPr/>
          </p:nvSpPr>
          <p:spPr bwMode="ltGray">
            <a:xfrm rot="5400000">
              <a:off x="5185232" y="2839066"/>
              <a:ext cx="6858000" cy="117986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D28FFAC-4A4C-4761-8E86-B29F3F48BDC9}"/>
                </a:ext>
              </a:extLst>
            </p:cNvPr>
            <p:cNvSpPr/>
            <p:nvPr/>
          </p:nvSpPr>
          <p:spPr bwMode="ltGray">
            <a:xfrm rot="5400000">
              <a:off x="6188269" y="2839066"/>
              <a:ext cx="6858000" cy="11798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3508EAB7-D0A7-46A4-A5A1-D59B723E871F}"/>
                </a:ext>
              </a:extLst>
            </p:cNvPr>
            <p:cNvSpPr/>
            <p:nvPr/>
          </p:nvSpPr>
          <p:spPr bwMode="ltGray">
            <a:xfrm rot="5400000">
              <a:off x="7191306" y="2839066"/>
              <a:ext cx="6858000" cy="1179868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6B2DD68-435A-46F4-A68F-E1401DA3BF96}"/>
                </a:ext>
              </a:extLst>
            </p:cNvPr>
            <p:cNvSpPr/>
            <p:nvPr/>
          </p:nvSpPr>
          <p:spPr bwMode="ltGray">
            <a:xfrm rot="5400000">
              <a:off x="8194338" y="2839066"/>
              <a:ext cx="6858000" cy="117986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8938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433D29-CE2C-4B47-96C6-FECF88B46D3F}"/>
              </a:ext>
            </a:extLst>
          </p:cNvPr>
          <p:cNvSpPr/>
          <p:nvPr userDrawn="1"/>
        </p:nvSpPr>
        <p:spPr>
          <a:xfrm>
            <a:off x="11248302" y="6798397"/>
            <a:ext cx="208932" cy="1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C58465-E97E-4E1D-9474-3A8598E02A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1CB8825-2B98-4A58-BBF0-3F45E24C0A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 bwMode="ltGray">
          <a:xfrm rot="5400000">
            <a:off x="-2941412" y="2941415"/>
            <a:ext cx="6857996" cy="97516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FDC9087-75BB-4A80-8BC0-744088B2C08E}"/>
              </a:ext>
            </a:extLst>
          </p:cNvPr>
          <p:cNvGrpSpPr/>
          <p:nvPr userDrawn="1"/>
        </p:nvGrpSpPr>
        <p:grpSpPr bwMode="blackWhite">
          <a:xfrm>
            <a:off x="0" y="606649"/>
            <a:ext cx="1297858" cy="5644703"/>
            <a:chOff x="0" y="1757516"/>
            <a:chExt cx="1297858" cy="3342968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C1240C7-551C-4576-8C73-2E6F6E7336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 bwMode="blackWhite">
            <a:xfrm>
              <a:off x="0" y="1757516"/>
              <a:ext cx="1297858" cy="334296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6E8C282-D271-4D9C-BBBC-D451DE8CC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spect="1"/>
            </p:cNvSpPr>
            <p:nvPr userDrawn="1"/>
          </p:nvSpPr>
          <p:spPr bwMode="blackWhite">
            <a:xfrm>
              <a:off x="0" y="1814469"/>
              <a:ext cx="1199535" cy="3240708"/>
            </a:xfrm>
            <a:prstGeom prst="rect">
              <a:avLst/>
            </a:prstGeom>
            <a:solidFill>
              <a:schemeClr val="tx1"/>
            </a:solidFill>
            <a:ln w="222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9620DB12-FB5C-4BFD-803E-4AAEBA1560FF}"/>
              </a:ext>
            </a:extLst>
          </p:cNvPr>
          <p:cNvSpPr>
            <a:spLocks noGrp="1"/>
          </p:cNvSpPr>
          <p:nvPr>
            <p:ph type="title"/>
          </p:nvPr>
        </p:nvSpPr>
        <p:spPr bwMode="blackWhite"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A587609-5156-4836-A546-E7B6914179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 bwMode="ltGray">
          <a:xfrm rot="16200000" flipH="1">
            <a:off x="8658532" y="3324534"/>
            <a:ext cx="6858000" cy="208932"/>
            <a:chOff x="2" y="0"/>
            <a:chExt cx="12213270" cy="6858001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9F5EB93-F1CE-4445-875B-C71F1DE8D734}"/>
                </a:ext>
              </a:extLst>
            </p:cNvPr>
            <p:cNvSpPr/>
            <p:nvPr/>
          </p:nvSpPr>
          <p:spPr bwMode="ltGray">
            <a:xfrm rot="5400000">
              <a:off x="-2839064" y="2839066"/>
              <a:ext cx="6858000" cy="117986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361912F-540D-4488-A6CD-2115608D3AB0}"/>
                </a:ext>
              </a:extLst>
            </p:cNvPr>
            <p:cNvSpPr/>
            <p:nvPr/>
          </p:nvSpPr>
          <p:spPr bwMode="ltGray">
            <a:xfrm rot="5400000">
              <a:off x="-1836027" y="2839066"/>
              <a:ext cx="6858000" cy="11798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084DCB2-6FB6-4D7A-8EBD-1709E780A53B}"/>
                </a:ext>
              </a:extLst>
            </p:cNvPr>
            <p:cNvSpPr/>
            <p:nvPr/>
          </p:nvSpPr>
          <p:spPr bwMode="ltGray">
            <a:xfrm rot="5400000">
              <a:off x="-832990" y="2839066"/>
              <a:ext cx="6858000" cy="11798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EDF793E-382D-4B1F-B8D3-A293E3EF9F41}"/>
                </a:ext>
              </a:extLst>
            </p:cNvPr>
            <p:cNvSpPr/>
            <p:nvPr/>
          </p:nvSpPr>
          <p:spPr bwMode="ltGray">
            <a:xfrm rot="5400000">
              <a:off x="170047" y="2839067"/>
              <a:ext cx="6858000" cy="11798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A07022D1-0779-4C1D-9354-15788C1BCBD9}"/>
                </a:ext>
              </a:extLst>
            </p:cNvPr>
            <p:cNvSpPr/>
            <p:nvPr/>
          </p:nvSpPr>
          <p:spPr bwMode="ltGray">
            <a:xfrm rot="5400000">
              <a:off x="1173084" y="2839066"/>
              <a:ext cx="6858000" cy="1179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58B33B07-F3B5-4359-B806-AB4F0A2ADFEE}"/>
                </a:ext>
              </a:extLst>
            </p:cNvPr>
            <p:cNvSpPr/>
            <p:nvPr/>
          </p:nvSpPr>
          <p:spPr bwMode="ltGray">
            <a:xfrm rot="5400000">
              <a:off x="2176121" y="2839066"/>
              <a:ext cx="6858000" cy="117986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036D371-0B64-47AA-99D7-8317815CB5E0}"/>
                </a:ext>
              </a:extLst>
            </p:cNvPr>
            <p:cNvSpPr/>
            <p:nvPr/>
          </p:nvSpPr>
          <p:spPr bwMode="ltGray">
            <a:xfrm rot="5400000">
              <a:off x="3179158" y="2839066"/>
              <a:ext cx="6858000" cy="117986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0355999-8DF8-482A-8838-78F416548868}"/>
                </a:ext>
              </a:extLst>
            </p:cNvPr>
            <p:cNvSpPr/>
            <p:nvPr/>
          </p:nvSpPr>
          <p:spPr bwMode="ltGray">
            <a:xfrm rot="5400000">
              <a:off x="4182195" y="2839066"/>
              <a:ext cx="6858000" cy="11798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B1149DD-B6C3-4050-9A9A-83451928CE07}"/>
                </a:ext>
              </a:extLst>
            </p:cNvPr>
            <p:cNvSpPr/>
            <p:nvPr/>
          </p:nvSpPr>
          <p:spPr bwMode="ltGray">
            <a:xfrm rot="5400000">
              <a:off x="5185232" y="2839066"/>
              <a:ext cx="6858000" cy="117986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8E4EC4D8-F430-42E0-8CC7-D6EB642B3186}"/>
                </a:ext>
              </a:extLst>
            </p:cNvPr>
            <p:cNvSpPr/>
            <p:nvPr/>
          </p:nvSpPr>
          <p:spPr bwMode="ltGray">
            <a:xfrm rot="5400000">
              <a:off x="6188269" y="2839066"/>
              <a:ext cx="6858000" cy="11798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830A3C1F-5EB7-4867-85EC-67FCD617AC2F}"/>
                </a:ext>
              </a:extLst>
            </p:cNvPr>
            <p:cNvSpPr/>
            <p:nvPr/>
          </p:nvSpPr>
          <p:spPr bwMode="ltGray">
            <a:xfrm rot="5400000">
              <a:off x="7191306" y="2839066"/>
              <a:ext cx="6858000" cy="1179868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07ED559-B3B5-433A-A67D-A88D4B638E48}"/>
                </a:ext>
              </a:extLst>
            </p:cNvPr>
            <p:cNvSpPr/>
            <p:nvPr/>
          </p:nvSpPr>
          <p:spPr bwMode="ltGray">
            <a:xfrm rot="5400000">
              <a:off x="8194338" y="2839066"/>
              <a:ext cx="6858000" cy="117986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BA1586F-520F-46E8-9605-003B17A7CF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71042" y="63736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3D3C4EEC-F499-4A7F-B67B-5709763315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B91BE51-2E1D-4C97-915E-558272C2F028}"/>
              </a:ext>
            </a:extLst>
          </p:cNvPr>
          <p:cNvSpPr>
            <a:spLocks noChangeAspect="1"/>
          </p:cNvSpPr>
          <p:nvPr userDrawn="1"/>
        </p:nvSpPr>
        <p:spPr>
          <a:xfrm>
            <a:off x="2349522" y="3561844"/>
            <a:ext cx="2689508" cy="268950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55" name="Picture Placeholder 2">
            <a:extLst>
              <a:ext uri="{FF2B5EF4-FFF2-40B4-BE49-F238E27FC236}">
                <a16:creationId xmlns:a16="http://schemas.microsoft.com/office/drawing/2014/main" id="{967BDBEA-FC60-4764-ABD4-5A992E382823}"/>
              </a:ext>
            </a:extLst>
          </p:cNvPr>
          <p:cNvSpPr>
            <a:spLocks noGrp="1" noChangeAspect="1"/>
          </p:cNvSpPr>
          <p:nvPr>
            <p:ph type="pic" idx="17" hasCustomPrompt="1"/>
          </p:nvPr>
        </p:nvSpPr>
        <p:spPr>
          <a:xfrm>
            <a:off x="2614276" y="3811174"/>
            <a:ext cx="2160000" cy="2190848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8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431F2A9-DA0A-4B03-82FB-CC9CE4E58967}"/>
              </a:ext>
            </a:extLst>
          </p:cNvPr>
          <p:cNvSpPr>
            <a:spLocks noChangeAspect="1"/>
          </p:cNvSpPr>
          <p:nvPr userDrawn="1"/>
        </p:nvSpPr>
        <p:spPr>
          <a:xfrm>
            <a:off x="2349522" y="606650"/>
            <a:ext cx="2689508" cy="268950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57" name="Picture Placeholder 2">
            <a:extLst>
              <a:ext uri="{FF2B5EF4-FFF2-40B4-BE49-F238E27FC236}">
                <a16:creationId xmlns:a16="http://schemas.microsoft.com/office/drawing/2014/main" id="{463BE022-E3DD-45D1-B6A4-44332B312837}"/>
              </a:ext>
            </a:extLst>
          </p:cNvPr>
          <p:cNvSpPr>
            <a:spLocks noGrp="1" noChangeAspect="1"/>
          </p:cNvSpPr>
          <p:nvPr>
            <p:ph type="pic" idx="18" hasCustomPrompt="1"/>
          </p:nvPr>
        </p:nvSpPr>
        <p:spPr>
          <a:xfrm>
            <a:off x="2614276" y="855980"/>
            <a:ext cx="2160000" cy="2190848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8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0C3AC86-FA35-4994-9948-2CB0F1B0AE57}"/>
              </a:ext>
            </a:extLst>
          </p:cNvPr>
          <p:cNvSpPr>
            <a:spLocks noChangeAspect="1"/>
          </p:cNvSpPr>
          <p:nvPr userDrawn="1"/>
        </p:nvSpPr>
        <p:spPr>
          <a:xfrm>
            <a:off x="5295708" y="3561844"/>
            <a:ext cx="2689508" cy="268950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59" name="Picture Placeholder 2">
            <a:extLst>
              <a:ext uri="{FF2B5EF4-FFF2-40B4-BE49-F238E27FC236}">
                <a16:creationId xmlns:a16="http://schemas.microsoft.com/office/drawing/2014/main" id="{7AD68A43-B47E-438E-9311-AD3F7FD9D6C4}"/>
              </a:ext>
            </a:extLst>
          </p:cNvPr>
          <p:cNvSpPr>
            <a:spLocks noGrp="1" noChangeAspect="1"/>
          </p:cNvSpPr>
          <p:nvPr>
            <p:ph type="pic" idx="19" hasCustomPrompt="1"/>
          </p:nvPr>
        </p:nvSpPr>
        <p:spPr>
          <a:xfrm>
            <a:off x="5560462" y="3811174"/>
            <a:ext cx="2160000" cy="2190848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8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E020A53-11F8-4F87-B177-D2D38613781C}"/>
              </a:ext>
            </a:extLst>
          </p:cNvPr>
          <p:cNvSpPr>
            <a:spLocks noChangeAspect="1"/>
          </p:cNvSpPr>
          <p:nvPr userDrawn="1"/>
        </p:nvSpPr>
        <p:spPr>
          <a:xfrm>
            <a:off x="5295708" y="606650"/>
            <a:ext cx="2689508" cy="268950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61" name="Picture Placeholder 2">
            <a:extLst>
              <a:ext uri="{FF2B5EF4-FFF2-40B4-BE49-F238E27FC236}">
                <a16:creationId xmlns:a16="http://schemas.microsoft.com/office/drawing/2014/main" id="{6ACDE8EF-98E9-431B-AE19-F44B7B7FA35E}"/>
              </a:ext>
            </a:extLst>
          </p:cNvPr>
          <p:cNvSpPr>
            <a:spLocks noGrp="1" noChangeAspect="1"/>
          </p:cNvSpPr>
          <p:nvPr>
            <p:ph type="pic" idx="20" hasCustomPrompt="1"/>
          </p:nvPr>
        </p:nvSpPr>
        <p:spPr>
          <a:xfrm>
            <a:off x="5560462" y="855980"/>
            <a:ext cx="2160000" cy="2190848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8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B51F12E-B53F-424E-BCD5-97FC4BCF6239}"/>
              </a:ext>
            </a:extLst>
          </p:cNvPr>
          <p:cNvSpPr>
            <a:spLocks noChangeAspect="1"/>
          </p:cNvSpPr>
          <p:nvPr userDrawn="1"/>
        </p:nvSpPr>
        <p:spPr>
          <a:xfrm>
            <a:off x="8241894" y="3561844"/>
            <a:ext cx="2689508" cy="268950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63" name="Picture Placeholder 2">
            <a:extLst>
              <a:ext uri="{FF2B5EF4-FFF2-40B4-BE49-F238E27FC236}">
                <a16:creationId xmlns:a16="http://schemas.microsoft.com/office/drawing/2014/main" id="{0FCA6535-3CB4-4325-972D-BA89B0B2425A}"/>
              </a:ext>
            </a:extLst>
          </p:cNvPr>
          <p:cNvSpPr>
            <a:spLocks noGrp="1" noChangeAspect="1"/>
          </p:cNvSpPr>
          <p:nvPr>
            <p:ph type="pic" idx="21" hasCustomPrompt="1"/>
          </p:nvPr>
        </p:nvSpPr>
        <p:spPr>
          <a:xfrm>
            <a:off x="8506648" y="3811174"/>
            <a:ext cx="2160000" cy="2190848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8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2FD310D-AB3D-449F-A0E6-33FC0E017CC8}"/>
              </a:ext>
            </a:extLst>
          </p:cNvPr>
          <p:cNvSpPr>
            <a:spLocks noChangeAspect="1"/>
          </p:cNvSpPr>
          <p:nvPr userDrawn="1"/>
        </p:nvSpPr>
        <p:spPr>
          <a:xfrm>
            <a:off x="8241894" y="606650"/>
            <a:ext cx="2689508" cy="268950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65" name="Picture Placeholder 2">
            <a:extLst>
              <a:ext uri="{FF2B5EF4-FFF2-40B4-BE49-F238E27FC236}">
                <a16:creationId xmlns:a16="http://schemas.microsoft.com/office/drawing/2014/main" id="{8DD42C3E-17C7-4EA9-BA05-94DAE8602E21}"/>
              </a:ext>
            </a:extLst>
          </p:cNvPr>
          <p:cNvSpPr>
            <a:spLocks noGrp="1" noChangeAspect="1"/>
          </p:cNvSpPr>
          <p:nvPr>
            <p:ph type="pic" idx="22" hasCustomPrompt="1"/>
          </p:nvPr>
        </p:nvSpPr>
        <p:spPr>
          <a:xfrm>
            <a:off x="8506648" y="855980"/>
            <a:ext cx="2160000" cy="2190848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8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</p:spTree>
    <p:extLst>
      <p:ext uri="{BB962C8B-B14F-4D97-AF65-F5344CB8AC3E}">
        <p14:creationId xmlns:p14="http://schemas.microsoft.com/office/powerpoint/2010/main" val="390250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D45B207B-6197-4B2A-93A4-B225F5252E31}"/>
              </a:ext>
            </a:extLst>
          </p:cNvPr>
          <p:cNvSpPr>
            <a:spLocks noChangeAspect="1"/>
          </p:cNvSpPr>
          <p:nvPr userDrawn="1"/>
        </p:nvSpPr>
        <p:spPr>
          <a:xfrm>
            <a:off x="5055498" y="1845000"/>
            <a:ext cx="3168000" cy="316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3B93A11-D6BD-4BFB-9038-BAB259CBFFCB}"/>
              </a:ext>
            </a:extLst>
          </p:cNvPr>
          <p:cNvSpPr>
            <a:spLocks noChangeAspect="1"/>
          </p:cNvSpPr>
          <p:nvPr userDrawn="1"/>
        </p:nvSpPr>
        <p:spPr>
          <a:xfrm>
            <a:off x="8469021" y="1845000"/>
            <a:ext cx="3168000" cy="316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955F822-1015-481A-9454-83EC071CC06A}"/>
              </a:ext>
            </a:extLst>
          </p:cNvPr>
          <p:cNvSpPr>
            <a:spLocks noChangeAspect="1"/>
          </p:cNvSpPr>
          <p:nvPr userDrawn="1"/>
        </p:nvSpPr>
        <p:spPr>
          <a:xfrm>
            <a:off x="1640452" y="1845000"/>
            <a:ext cx="3168000" cy="316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6DA108E-D344-4229-AF30-238B06EFEC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 bwMode="ltGray">
          <a:xfrm rot="5400000">
            <a:off x="-2941412" y="2941415"/>
            <a:ext cx="6857996" cy="97516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EF868B1-1D81-449A-B90E-D08C4EB0F9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606649"/>
            <a:ext cx="1297858" cy="56447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7E4C5F3-8A8A-4F19-AB9A-1EB3310838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 bwMode="blackWhite">
          <a:xfrm>
            <a:off x="0" y="702816"/>
            <a:ext cx="1199535" cy="5472034"/>
          </a:xfrm>
          <a:prstGeom prst="rect">
            <a:avLst/>
          </a:prstGeom>
          <a:solidFill>
            <a:schemeClr val="tx1"/>
          </a:solidFill>
          <a:ln w="222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A3E793-2579-4FD2-9F5D-9659FE9C98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3645204-BFEE-404C-A5F9-371AF14A0E29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 rot="8771">
            <a:off x="1889408" y="2082253"/>
            <a:ext cx="2670089" cy="2693489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8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FAA4E97C-87BA-4AC5-AD90-A9F7F26042BE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 rot="8771">
            <a:off x="5304454" y="2082253"/>
            <a:ext cx="2670089" cy="2693489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8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559D6A24-1B16-41D4-AF70-565B503B3CE4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 rot="8771">
            <a:off x="8717975" y="2082253"/>
            <a:ext cx="2670089" cy="2693489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8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E54DF-A2C4-4F8E-B511-D4BD4B5D3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75242D6-9FFC-47A9-ABC7-4465FF15C5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 bwMode="ltGray">
          <a:xfrm rot="16200000" flipH="1">
            <a:off x="8658532" y="3324534"/>
            <a:ext cx="6858000" cy="208932"/>
            <a:chOff x="2" y="0"/>
            <a:chExt cx="12213270" cy="685800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873399A-BB83-4A3C-82B8-FEE26E76C82A}"/>
                </a:ext>
              </a:extLst>
            </p:cNvPr>
            <p:cNvSpPr/>
            <p:nvPr/>
          </p:nvSpPr>
          <p:spPr bwMode="ltGray">
            <a:xfrm rot="5400000">
              <a:off x="-2839064" y="2839066"/>
              <a:ext cx="6858000" cy="117986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1DC8F29-4EAD-4DAF-B330-FCBAAE1554C3}"/>
                </a:ext>
              </a:extLst>
            </p:cNvPr>
            <p:cNvSpPr/>
            <p:nvPr/>
          </p:nvSpPr>
          <p:spPr bwMode="ltGray">
            <a:xfrm rot="5400000">
              <a:off x="-1836027" y="2839066"/>
              <a:ext cx="6858000" cy="11798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B6D8547-7725-48A5-AEEA-65AA2CCD1798}"/>
                </a:ext>
              </a:extLst>
            </p:cNvPr>
            <p:cNvSpPr/>
            <p:nvPr/>
          </p:nvSpPr>
          <p:spPr bwMode="ltGray">
            <a:xfrm rot="5400000">
              <a:off x="-832990" y="2839066"/>
              <a:ext cx="6858000" cy="11798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40FD311-EBD6-4FA6-957A-E556599B6560}"/>
                </a:ext>
              </a:extLst>
            </p:cNvPr>
            <p:cNvSpPr/>
            <p:nvPr/>
          </p:nvSpPr>
          <p:spPr bwMode="ltGray">
            <a:xfrm rot="5400000">
              <a:off x="170047" y="2839067"/>
              <a:ext cx="6858000" cy="11798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71947AA-CC9C-4513-B15A-64FFC729F7D5}"/>
                </a:ext>
              </a:extLst>
            </p:cNvPr>
            <p:cNvSpPr/>
            <p:nvPr/>
          </p:nvSpPr>
          <p:spPr bwMode="ltGray">
            <a:xfrm rot="5400000">
              <a:off x="1173084" y="2839066"/>
              <a:ext cx="6858000" cy="1179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E7BB8B4-AA5D-4365-A385-E7A59348650E}"/>
                </a:ext>
              </a:extLst>
            </p:cNvPr>
            <p:cNvSpPr/>
            <p:nvPr/>
          </p:nvSpPr>
          <p:spPr bwMode="ltGray">
            <a:xfrm rot="5400000">
              <a:off x="2176121" y="2839066"/>
              <a:ext cx="6858000" cy="117986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C6A19C8-6488-47B4-98F3-B3448CAB39B2}"/>
                </a:ext>
              </a:extLst>
            </p:cNvPr>
            <p:cNvSpPr/>
            <p:nvPr/>
          </p:nvSpPr>
          <p:spPr bwMode="ltGray">
            <a:xfrm rot="5400000">
              <a:off x="3179158" y="2839066"/>
              <a:ext cx="6858000" cy="117986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61FD1B39-1757-47DB-8320-E45DCFA0DD7E}"/>
                </a:ext>
              </a:extLst>
            </p:cNvPr>
            <p:cNvSpPr/>
            <p:nvPr/>
          </p:nvSpPr>
          <p:spPr bwMode="ltGray">
            <a:xfrm rot="5400000">
              <a:off x="4182195" y="2839066"/>
              <a:ext cx="6858000" cy="11798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F451B88-9EFE-42B0-9E56-605BDBF3D448}"/>
                </a:ext>
              </a:extLst>
            </p:cNvPr>
            <p:cNvSpPr/>
            <p:nvPr/>
          </p:nvSpPr>
          <p:spPr bwMode="ltGray">
            <a:xfrm rot="5400000">
              <a:off x="5185232" y="2839066"/>
              <a:ext cx="6858000" cy="117986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183059B-AE7B-4CBC-A039-E728E6BAA9F9}"/>
                </a:ext>
              </a:extLst>
            </p:cNvPr>
            <p:cNvSpPr/>
            <p:nvPr/>
          </p:nvSpPr>
          <p:spPr bwMode="ltGray">
            <a:xfrm rot="5400000">
              <a:off x="6188269" y="2839066"/>
              <a:ext cx="6858000" cy="11798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D51303A-B8FE-41DA-BFC1-594C0403FBC0}"/>
                </a:ext>
              </a:extLst>
            </p:cNvPr>
            <p:cNvSpPr/>
            <p:nvPr/>
          </p:nvSpPr>
          <p:spPr bwMode="ltGray">
            <a:xfrm rot="5400000">
              <a:off x="7191306" y="2839066"/>
              <a:ext cx="6858000" cy="1179868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A03D614A-E0ED-42C9-88F0-2A1D2DF2E23D}"/>
                </a:ext>
              </a:extLst>
            </p:cNvPr>
            <p:cNvSpPr/>
            <p:nvPr/>
          </p:nvSpPr>
          <p:spPr bwMode="ltGray">
            <a:xfrm rot="5400000">
              <a:off x="8194338" y="2839066"/>
              <a:ext cx="6858000" cy="117986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47" name="Slide Number Placeholder 5">
            <a:extLst>
              <a:ext uri="{FF2B5EF4-FFF2-40B4-BE49-F238E27FC236}">
                <a16:creationId xmlns:a16="http://schemas.microsoft.com/office/drawing/2014/main" id="{821E3654-3D4B-4EF5-B1BF-7EED8BC796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71042" y="63736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3D3C4EEC-F499-4A7F-B67B-5709763315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30229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7E9D1C-52F4-4A41-907D-2C09CAAE72D7}"/>
              </a:ext>
            </a:extLst>
          </p:cNvPr>
          <p:cNvSpPr/>
          <p:nvPr userDrawn="1"/>
        </p:nvSpPr>
        <p:spPr>
          <a:xfrm>
            <a:off x="10387556" y="5168327"/>
            <a:ext cx="1561098" cy="17109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79716EA-0F3B-4D14-BBF9-3505C9CE8C9F}"/>
              </a:ext>
            </a:extLst>
          </p:cNvPr>
          <p:cNvSpPr>
            <a:spLocks noChangeAspect="1"/>
          </p:cNvSpPr>
          <p:nvPr userDrawn="1"/>
        </p:nvSpPr>
        <p:spPr>
          <a:xfrm>
            <a:off x="9237169" y="606649"/>
            <a:ext cx="2448000" cy="244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6C58BDE-1222-41E1-BCE1-0550AF2C5473}"/>
              </a:ext>
            </a:extLst>
          </p:cNvPr>
          <p:cNvSpPr>
            <a:spLocks noChangeAspect="1"/>
          </p:cNvSpPr>
          <p:nvPr userDrawn="1"/>
        </p:nvSpPr>
        <p:spPr>
          <a:xfrm>
            <a:off x="6691638" y="606649"/>
            <a:ext cx="2448000" cy="244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EFE2F1C-C808-44F8-9D18-3A37C59DBABD}"/>
              </a:ext>
            </a:extLst>
          </p:cNvPr>
          <p:cNvSpPr>
            <a:spLocks noChangeAspect="1"/>
          </p:cNvSpPr>
          <p:nvPr userDrawn="1"/>
        </p:nvSpPr>
        <p:spPr>
          <a:xfrm>
            <a:off x="4146108" y="606649"/>
            <a:ext cx="2448000" cy="244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74E6B1E-6A8A-4AFA-AD53-886611A51343}"/>
              </a:ext>
            </a:extLst>
          </p:cNvPr>
          <p:cNvSpPr>
            <a:spLocks noChangeAspect="1"/>
          </p:cNvSpPr>
          <p:nvPr userDrawn="1"/>
        </p:nvSpPr>
        <p:spPr>
          <a:xfrm>
            <a:off x="1597924" y="608406"/>
            <a:ext cx="2448000" cy="244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D96E032-8375-47B6-BF3A-7A76363630EF}"/>
              </a:ext>
            </a:extLst>
          </p:cNvPr>
          <p:cNvSpPr>
            <a:spLocks noChangeAspect="1"/>
          </p:cNvSpPr>
          <p:nvPr userDrawn="1"/>
        </p:nvSpPr>
        <p:spPr>
          <a:xfrm>
            <a:off x="9212378" y="3807512"/>
            <a:ext cx="2448000" cy="244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C435E21-1E03-4BEA-B672-EADBF847DD8C}"/>
              </a:ext>
            </a:extLst>
          </p:cNvPr>
          <p:cNvSpPr>
            <a:spLocks noChangeAspect="1"/>
          </p:cNvSpPr>
          <p:nvPr userDrawn="1"/>
        </p:nvSpPr>
        <p:spPr>
          <a:xfrm>
            <a:off x="6666847" y="3807512"/>
            <a:ext cx="2448000" cy="244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C3D2055-A883-4FF0-B947-F26D0F3B77E3}"/>
              </a:ext>
            </a:extLst>
          </p:cNvPr>
          <p:cNvSpPr>
            <a:spLocks noChangeAspect="1"/>
          </p:cNvSpPr>
          <p:nvPr userDrawn="1"/>
        </p:nvSpPr>
        <p:spPr>
          <a:xfrm>
            <a:off x="4121317" y="3807512"/>
            <a:ext cx="2448000" cy="244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E8283A2A-C39E-4452-85BD-C4EC60617280}"/>
              </a:ext>
            </a:extLst>
          </p:cNvPr>
          <p:cNvSpPr>
            <a:spLocks noChangeAspect="1"/>
          </p:cNvSpPr>
          <p:nvPr userDrawn="1"/>
        </p:nvSpPr>
        <p:spPr>
          <a:xfrm>
            <a:off x="1573133" y="3809269"/>
            <a:ext cx="2448000" cy="244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2FA97C5-5B16-40EC-A212-6543FE4BA2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 bwMode="ltGray">
          <a:xfrm rot="5400000">
            <a:off x="-2941412" y="2941415"/>
            <a:ext cx="6857996" cy="97516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91277E8-8B83-4D24-8F46-F5E1E45E4B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606649"/>
            <a:ext cx="1297858" cy="564470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39AF501-4663-4EB8-A4F0-F4BE1E4B77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 bwMode="blackWhite">
          <a:xfrm>
            <a:off x="0" y="702816"/>
            <a:ext cx="1199535" cy="5472034"/>
          </a:xfrm>
          <a:prstGeom prst="rect">
            <a:avLst/>
          </a:prstGeom>
          <a:solidFill>
            <a:schemeClr val="tx1"/>
          </a:solidFill>
          <a:ln w="222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CFB617-D146-4F45-8006-08CBF38421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8DFABECF-4016-4ED4-B3E5-3EADF47C619C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1833220" y="839084"/>
            <a:ext cx="1985378" cy="1978429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4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6D20B5-A679-419D-9C37-2CF3D5197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36C2375-9231-48C5-BF9D-5C74B266F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 bwMode="ltGray">
          <a:xfrm rot="16200000" flipH="1">
            <a:off x="8658532" y="3324534"/>
            <a:ext cx="6858000" cy="208932"/>
            <a:chOff x="2" y="0"/>
            <a:chExt cx="12213270" cy="6858001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8E6A7DCD-DAA0-4CC2-9649-A3386CD56BA7}"/>
                </a:ext>
              </a:extLst>
            </p:cNvPr>
            <p:cNvSpPr/>
            <p:nvPr/>
          </p:nvSpPr>
          <p:spPr bwMode="ltGray">
            <a:xfrm rot="5400000">
              <a:off x="-2839064" y="2839066"/>
              <a:ext cx="6858000" cy="117986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26B818B-05E6-49DF-BA78-E86951CDF072}"/>
                </a:ext>
              </a:extLst>
            </p:cNvPr>
            <p:cNvSpPr/>
            <p:nvPr/>
          </p:nvSpPr>
          <p:spPr bwMode="ltGray">
            <a:xfrm rot="5400000">
              <a:off x="-1836027" y="2839066"/>
              <a:ext cx="6858000" cy="11798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6155462B-69B5-40B7-950B-925E3DC1F39A}"/>
                </a:ext>
              </a:extLst>
            </p:cNvPr>
            <p:cNvSpPr/>
            <p:nvPr/>
          </p:nvSpPr>
          <p:spPr bwMode="ltGray">
            <a:xfrm rot="5400000">
              <a:off x="-832990" y="2839066"/>
              <a:ext cx="6858000" cy="11798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D118EFB-0398-4DC7-AF10-1C4EC783888A}"/>
                </a:ext>
              </a:extLst>
            </p:cNvPr>
            <p:cNvSpPr/>
            <p:nvPr/>
          </p:nvSpPr>
          <p:spPr bwMode="ltGray">
            <a:xfrm rot="5400000">
              <a:off x="170047" y="2839067"/>
              <a:ext cx="6858000" cy="11798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8691E87-0137-4D8D-91BD-C0CC107E02E9}"/>
                </a:ext>
              </a:extLst>
            </p:cNvPr>
            <p:cNvSpPr/>
            <p:nvPr/>
          </p:nvSpPr>
          <p:spPr bwMode="ltGray">
            <a:xfrm rot="5400000">
              <a:off x="1173084" y="2839066"/>
              <a:ext cx="6858000" cy="1179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DC150205-CFAD-4861-947D-B76D9A8043FF}"/>
                </a:ext>
              </a:extLst>
            </p:cNvPr>
            <p:cNvSpPr/>
            <p:nvPr/>
          </p:nvSpPr>
          <p:spPr bwMode="ltGray">
            <a:xfrm rot="5400000">
              <a:off x="2176121" y="2839066"/>
              <a:ext cx="6858000" cy="117986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DBE0776-266B-413F-A334-E7F6DAB1B1F5}"/>
                </a:ext>
              </a:extLst>
            </p:cNvPr>
            <p:cNvSpPr/>
            <p:nvPr/>
          </p:nvSpPr>
          <p:spPr bwMode="ltGray">
            <a:xfrm rot="5400000">
              <a:off x="3179158" y="2839066"/>
              <a:ext cx="6858000" cy="117986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1466D50F-AB96-4C32-8711-B07255F31839}"/>
                </a:ext>
              </a:extLst>
            </p:cNvPr>
            <p:cNvSpPr/>
            <p:nvPr/>
          </p:nvSpPr>
          <p:spPr bwMode="ltGray">
            <a:xfrm rot="5400000">
              <a:off x="4182195" y="2839066"/>
              <a:ext cx="6858000" cy="11798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AAA44E8D-D738-4830-BB5D-A7DC379E7097}"/>
                </a:ext>
              </a:extLst>
            </p:cNvPr>
            <p:cNvSpPr/>
            <p:nvPr/>
          </p:nvSpPr>
          <p:spPr bwMode="ltGray">
            <a:xfrm rot="5400000">
              <a:off x="5185232" y="2839066"/>
              <a:ext cx="6858000" cy="117986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2DDDAF58-A380-4CC9-B20B-6BA386BF2F80}"/>
                </a:ext>
              </a:extLst>
            </p:cNvPr>
            <p:cNvSpPr/>
            <p:nvPr/>
          </p:nvSpPr>
          <p:spPr bwMode="ltGray">
            <a:xfrm rot="5400000">
              <a:off x="6188269" y="2839066"/>
              <a:ext cx="6858000" cy="11798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C66FFAE2-87D7-4473-BA72-BAF5DB2246B4}"/>
                </a:ext>
              </a:extLst>
            </p:cNvPr>
            <p:cNvSpPr/>
            <p:nvPr/>
          </p:nvSpPr>
          <p:spPr bwMode="ltGray">
            <a:xfrm rot="5400000">
              <a:off x="7191306" y="2839066"/>
              <a:ext cx="6858000" cy="1179868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731F3FB4-A52A-45D7-BD52-6FB31178112A}"/>
                </a:ext>
              </a:extLst>
            </p:cNvPr>
            <p:cNvSpPr/>
            <p:nvPr/>
          </p:nvSpPr>
          <p:spPr bwMode="ltGray">
            <a:xfrm rot="5400000">
              <a:off x="8194338" y="2839066"/>
              <a:ext cx="6858000" cy="117986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56" name="Slide Number Placeholder 5">
            <a:extLst>
              <a:ext uri="{FF2B5EF4-FFF2-40B4-BE49-F238E27FC236}">
                <a16:creationId xmlns:a16="http://schemas.microsoft.com/office/drawing/2014/main" id="{F28BB7D3-411F-4A25-ABFF-1E6DA2F9D0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71042" y="63736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D3C4EEC-F499-4A7F-B67B-5709763315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5" name="Picture Placeholder 2">
            <a:extLst>
              <a:ext uri="{FF2B5EF4-FFF2-40B4-BE49-F238E27FC236}">
                <a16:creationId xmlns:a16="http://schemas.microsoft.com/office/drawing/2014/main" id="{3F58E861-38D2-4603-9098-EA9E12A49FFC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1804444" y="4050319"/>
            <a:ext cx="1985378" cy="1978429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4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66" name="Picture Placeholder 2">
            <a:extLst>
              <a:ext uri="{FF2B5EF4-FFF2-40B4-BE49-F238E27FC236}">
                <a16:creationId xmlns:a16="http://schemas.microsoft.com/office/drawing/2014/main" id="{F539D867-275E-4169-A9CB-4193FE90D7DC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4386559" y="839084"/>
            <a:ext cx="1985378" cy="1978429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4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67" name="Picture Placeholder 2">
            <a:extLst>
              <a:ext uri="{FF2B5EF4-FFF2-40B4-BE49-F238E27FC236}">
                <a16:creationId xmlns:a16="http://schemas.microsoft.com/office/drawing/2014/main" id="{295EFB89-3F7E-4055-A9AC-481B45E89339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4357783" y="4050319"/>
            <a:ext cx="1985378" cy="1978429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4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68" name="Picture Placeholder 2">
            <a:extLst>
              <a:ext uri="{FF2B5EF4-FFF2-40B4-BE49-F238E27FC236}">
                <a16:creationId xmlns:a16="http://schemas.microsoft.com/office/drawing/2014/main" id="{2607CC89-E3D9-4084-AA44-44DAADA6A208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>
            <a:off x="6930066" y="839084"/>
            <a:ext cx="1985378" cy="1978429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4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69" name="Picture Placeholder 2">
            <a:extLst>
              <a:ext uri="{FF2B5EF4-FFF2-40B4-BE49-F238E27FC236}">
                <a16:creationId xmlns:a16="http://schemas.microsoft.com/office/drawing/2014/main" id="{2CD08E1E-C7B1-41E0-A893-5B1E730C22EC}"/>
              </a:ext>
            </a:extLst>
          </p:cNvPr>
          <p:cNvSpPr>
            <a:spLocks noGrp="1"/>
          </p:cNvSpPr>
          <p:nvPr>
            <p:ph type="pic" idx="20" hasCustomPrompt="1"/>
          </p:nvPr>
        </p:nvSpPr>
        <p:spPr>
          <a:xfrm>
            <a:off x="6911122" y="4050319"/>
            <a:ext cx="1985378" cy="1978429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4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70" name="Picture Placeholder 2">
            <a:extLst>
              <a:ext uri="{FF2B5EF4-FFF2-40B4-BE49-F238E27FC236}">
                <a16:creationId xmlns:a16="http://schemas.microsoft.com/office/drawing/2014/main" id="{94D646AF-7AB3-4207-8C4D-DFAF5D89921F}"/>
              </a:ext>
            </a:extLst>
          </p:cNvPr>
          <p:cNvSpPr>
            <a:spLocks noGrp="1"/>
          </p:cNvSpPr>
          <p:nvPr>
            <p:ph type="pic" idx="21" hasCustomPrompt="1"/>
          </p:nvPr>
        </p:nvSpPr>
        <p:spPr>
          <a:xfrm>
            <a:off x="9473572" y="839084"/>
            <a:ext cx="1985378" cy="1978429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4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71" name="Picture Placeholder 2">
            <a:extLst>
              <a:ext uri="{FF2B5EF4-FFF2-40B4-BE49-F238E27FC236}">
                <a16:creationId xmlns:a16="http://schemas.microsoft.com/office/drawing/2014/main" id="{AF805457-3CB4-4D78-B89F-3580EAD2A1D4}"/>
              </a:ext>
            </a:extLst>
          </p:cNvPr>
          <p:cNvSpPr>
            <a:spLocks noGrp="1"/>
          </p:cNvSpPr>
          <p:nvPr>
            <p:ph type="pic" idx="22" hasCustomPrompt="1"/>
          </p:nvPr>
        </p:nvSpPr>
        <p:spPr>
          <a:xfrm>
            <a:off x="9464460" y="4050319"/>
            <a:ext cx="1985378" cy="1978429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4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</p:spTree>
    <p:extLst>
      <p:ext uri="{BB962C8B-B14F-4D97-AF65-F5344CB8AC3E}">
        <p14:creationId xmlns:p14="http://schemas.microsoft.com/office/powerpoint/2010/main" val="3253599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943935-EE34-4AE1-B318-C86FF6686929}"/>
              </a:ext>
            </a:extLst>
          </p:cNvPr>
          <p:cNvSpPr/>
          <p:nvPr userDrawn="1"/>
        </p:nvSpPr>
        <p:spPr>
          <a:xfrm>
            <a:off x="11740065" y="6777296"/>
            <a:ext cx="208589" cy="125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5C674F8-0BB7-4F11-BBFB-BA96BA1F29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1480145" y="1284106"/>
            <a:ext cx="2124000" cy="2124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2F9EC21-D1D6-4699-BB4A-A94C8E56D0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1480145" y="3655518"/>
            <a:ext cx="2124000" cy="2124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7477001-A687-4829-9D5E-943C87C814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5400000">
            <a:off x="3791061" y="606600"/>
            <a:ext cx="5644800" cy="5644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1062C87-DCB0-48AB-9134-1A01B1AE3D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 bwMode="ltGray">
          <a:xfrm rot="5400000">
            <a:off x="-2941412" y="2941415"/>
            <a:ext cx="6857996" cy="97516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E97E11-80F2-4013-8AFA-3197127B79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606649"/>
            <a:ext cx="1297858" cy="564470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D6CC94-6FD7-46B1-81F7-1EA837EBF7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556061" y="6344177"/>
            <a:ext cx="4114800" cy="365125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1D2FB2EC-0547-45C8-B2B2-0038AA4591CE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 rot="8771">
            <a:off x="4214622" y="989602"/>
            <a:ext cx="4896000" cy="48960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8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1AD554DB-D625-4F69-B047-98E4DD756E36}"/>
              </a:ext>
            </a:extLst>
          </p:cNvPr>
          <p:cNvSpPr>
            <a:spLocks noGrp="1" noChangeAspect="1"/>
          </p:cNvSpPr>
          <p:nvPr>
            <p:ph type="pic" idx="20" hasCustomPrompt="1"/>
          </p:nvPr>
        </p:nvSpPr>
        <p:spPr>
          <a:xfrm>
            <a:off x="1722465" y="1516596"/>
            <a:ext cx="1656000" cy="16560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2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DB26F7-2266-4CDE-8655-B239646B3D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 bwMode="blackWhite">
          <a:xfrm>
            <a:off x="0" y="702816"/>
            <a:ext cx="1199535" cy="5472034"/>
          </a:xfrm>
          <a:prstGeom prst="rect">
            <a:avLst/>
          </a:prstGeom>
          <a:solidFill>
            <a:schemeClr val="tx1"/>
          </a:solidFill>
          <a:ln w="222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7FD7A7-6726-44C7-B73D-C8F523200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DC0F5C7-D94A-418F-988E-A610F0FBD6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 bwMode="ltGray">
          <a:xfrm rot="16200000" flipH="1">
            <a:off x="8658532" y="3324534"/>
            <a:ext cx="6858000" cy="208932"/>
            <a:chOff x="2" y="0"/>
            <a:chExt cx="12213270" cy="6858001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D9CD8BAD-07D2-4AD2-A09C-CFFEF131C8E7}"/>
                </a:ext>
              </a:extLst>
            </p:cNvPr>
            <p:cNvSpPr/>
            <p:nvPr/>
          </p:nvSpPr>
          <p:spPr bwMode="ltGray">
            <a:xfrm rot="5400000">
              <a:off x="-2839064" y="2839066"/>
              <a:ext cx="6858000" cy="117986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7781231-CF15-4E81-A54B-48549A870DF4}"/>
                </a:ext>
              </a:extLst>
            </p:cNvPr>
            <p:cNvSpPr/>
            <p:nvPr/>
          </p:nvSpPr>
          <p:spPr bwMode="ltGray">
            <a:xfrm rot="5400000">
              <a:off x="-1836027" y="2839066"/>
              <a:ext cx="6858000" cy="11798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C4F9A7A-6AD4-4658-9981-A5E71F54557D}"/>
                </a:ext>
              </a:extLst>
            </p:cNvPr>
            <p:cNvSpPr/>
            <p:nvPr/>
          </p:nvSpPr>
          <p:spPr bwMode="ltGray">
            <a:xfrm rot="5400000">
              <a:off x="-832990" y="2839066"/>
              <a:ext cx="6858000" cy="11798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D8F68127-7858-4F9A-B34E-A11867ABEDB7}"/>
                </a:ext>
              </a:extLst>
            </p:cNvPr>
            <p:cNvSpPr/>
            <p:nvPr/>
          </p:nvSpPr>
          <p:spPr bwMode="ltGray">
            <a:xfrm rot="5400000">
              <a:off x="170047" y="2839067"/>
              <a:ext cx="6858000" cy="11798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C818976F-4481-4274-A207-479DFA75E40E}"/>
                </a:ext>
              </a:extLst>
            </p:cNvPr>
            <p:cNvSpPr/>
            <p:nvPr/>
          </p:nvSpPr>
          <p:spPr bwMode="ltGray">
            <a:xfrm rot="5400000">
              <a:off x="1173084" y="2839066"/>
              <a:ext cx="6858000" cy="1179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CA66AB1C-CD66-4028-945C-790A38FCE4B1}"/>
                </a:ext>
              </a:extLst>
            </p:cNvPr>
            <p:cNvSpPr/>
            <p:nvPr/>
          </p:nvSpPr>
          <p:spPr bwMode="ltGray">
            <a:xfrm rot="5400000">
              <a:off x="2176121" y="2839066"/>
              <a:ext cx="6858000" cy="117986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BB6C209-238F-44F3-AC14-E95E4E757ADC}"/>
                </a:ext>
              </a:extLst>
            </p:cNvPr>
            <p:cNvSpPr/>
            <p:nvPr/>
          </p:nvSpPr>
          <p:spPr bwMode="ltGray">
            <a:xfrm rot="5400000">
              <a:off x="3179158" y="2839066"/>
              <a:ext cx="6858000" cy="117986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7211027-F1D6-4F3B-B6A1-AC196936A1B8}"/>
                </a:ext>
              </a:extLst>
            </p:cNvPr>
            <p:cNvSpPr/>
            <p:nvPr/>
          </p:nvSpPr>
          <p:spPr bwMode="ltGray">
            <a:xfrm rot="5400000">
              <a:off x="4182195" y="2839066"/>
              <a:ext cx="6858000" cy="11798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D568F765-11E3-49A0-AD41-1ED0FBA60FAA}"/>
                </a:ext>
              </a:extLst>
            </p:cNvPr>
            <p:cNvSpPr/>
            <p:nvPr/>
          </p:nvSpPr>
          <p:spPr bwMode="ltGray">
            <a:xfrm rot="5400000">
              <a:off x="5185232" y="2839066"/>
              <a:ext cx="6858000" cy="117986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430EFEE-63DB-416C-B40B-7AA5C9A6B1CF}"/>
                </a:ext>
              </a:extLst>
            </p:cNvPr>
            <p:cNvSpPr/>
            <p:nvPr/>
          </p:nvSpPr>
          <p:spPr bwMode="ltGray">
            <a:xfrm rot="5400000">
              <a:off x="6188269" y="2839066"/>
              <a:ext cx="6858000" cy="11798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E20DF461-F0F1-48C5-81B2-EAF032EA38E9}"/>
                </a:ext>
              </a:extLst>
            </p:cNvPr>
            <p:cNvSpPr/>
            <p:nvPr/>
          </p:nvSpPr>
          <p:spPr bwMode="ltGray">
            <a:xfrm rot="5400000">
              <a:off x="7191306" y="2839066"/>
              <a:ext cx="6858000" cy="1179868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E9B7D0E-F018-45D7-8EC6-B976AF49D1B6}"/>
                </a:ext>
              </a:extLst>
            </p:cNvPr>
            <p:cNvSpPr/>
            <p:nvPr/>
          </p:nvSpPr>
          <p:spPr bwMode="ltGray">
            <a:xfrm rot="5400000">
              <a:off x="8194338" y="2839066"/>
              <a:ext cx="6858000" cy="117986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53" name="Slide Number Placeholder 5">
            <a:extLst>
              <a:ext uri="{FF2B5EF4-FFF2-40B4-BE49-F238E27FC236}">
                <a16:creationId xmlns:a16="http://schemas.microsoft.com/office/drawing/2014/main" id="{A1E55D98-5DAF-40F9-AFCE-F4892E7FCA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71042" y="63736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3D3C4EEC-F499-4A7F-B67B-5709763315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D2549E1-410F-4396-8BDC-7BE999A3F3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9647463" y="1289364"/>
            <a:ext cx="2124000" cy="2124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90184B6-57A6-4BC3-B9C8-DA74DE4C10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9647463" y="3660776"/>
            <a:ext cx="2124000" cy="2124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9" name="Picture Placeholder 2">
            <a:extLst>
              <a:ext uri="{FF2B5EF4-FFF2-40B4-BE49-F238E27FC236}">
                <a16:creationId xmlns:a16="http://schemas.microsoft.com/office/drawing/2014/main" id="{D66C05FE-3E71-455A-8790-3E24D635DF8D}"/>
              </a:ext>
            </a:extLst>
          </p:cNvPr>
          <p:cNvSpPr>
            <a:spLocks noGrp="1" noChangeAspect="1"/>
          </p:cNvSpPr>
          <p:nvPr>
            <p:ph type="pic" idx="21" hasCustomPrompt="1"/>
          </p:nvPr>
        </p:nvSpPr>
        <p:spPr>
          <a:xfrm>
            <a:off x="1724710" y="3888008"/>
            <a:ext cx="1656000" cy="16560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2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60" name="Picture Placeholder 2">
            <a:extLst>
              <a:ext uri="{FF2B5EF4-FFF2-40B4-BE49-F238E27FC236}">
                <a16:creationId xmlns:a16="http://schemas.microsoft.com/office/drawing/2014/main" id="{25224619-6EED-498A-ABBF-80F6FBD8E58B}"/>
              </a:ext>
            </a:extLst>
          </p:cNvPr>
          <p:cNvSpPr>
            <a:spLocks noGrp="1" noChangeAspect="1"/>
          </p:cNvSpPr>
          <p:nvPr>
            <p:ph type="pic" idx="22" hasCustomPrompt="1"/>
          </p:nvPr>
        </p:nvSpPr>
        <p:spPr>
          <a:xfrm>
            <a:off x="9888661" y="1513335"/>
            <a:ext cx="1656000" cy="16560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2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61" name="Picture Placeholder 2">
            <a:extLst>
              <a:ext uri="{FF2B5EF4-FFF2-40B4-BE49-F238E27FC236}">
                <a16:creationId xmlns:a16="http://schemas.microsoft.com/office/drawing/2014/main" id="{832C3BF5-4843-4055-9196-EF1B589A3073}"/>
              </a:ext>
            </a:extLst>
          </p:cNvPr>
          <p:cNvSpPr>
            <a:spLocks noGrp="1" noChangeAspect="1"/>
          </p:cNvSpPr>
          <p:nvPr>
            <p:ph type="pic" idx="23" hasCustomPrompt="1"/>
          </p:nvPr>
        </p:nvSpPr>
        <p:spPr>
          <a:xfrm>
            <a:off x="9890906" y="3884747"/>
            <a:ext cx="1656000" cy="16560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2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</p:spTree>
    <p:extLst>
      <p:ext uri="{BB962C8B-B14F-4D97-AF65-F5344CB8AC3E}">
        <p14:creationId xmlns:p14="http://schemas.microsoft.com/office/powerpoint/2010/main" val="1453195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BC31BE-FF52-460A-B84B-D6AF71899D08}"/>
              </a:ext>
            </a:extLst>
          </p:cNvPr>
          <p:cNvSpPr/>
          <p:nvPr userDrawn="1"/>
        </p:nvSpPr>
        <p:spPr>
          <a:xfrm>
            <a:off x="11739722" y="6738797"/>
            <a:ext cx="208932" cy="1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E5883EB-ED9A-4DCD-9597-A91BD8D6BC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1939766" y="803029"/>
            <a:ext cx="5328000" cy="5328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964C1CA-2741-48D8-911B-D4C6FCE39F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 bwMode="ltGray">
          <a:xfrm rot="5400000">
            <a:off x="-2941412" y="2941415"/>
            <a:ext cx="6857996" cy="97516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0BFDEE5-202A-418D-8B37-75DC887A63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606649"/>
            <a:ext cx="1297858" cy="5644703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D33E6F-43A2-4EAC-BEE0-B507A92775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6450593D-92AC-4AD3-92F1-89E3871CB945}"/>
              </a:ext>
            </a:extLst>
          </p:cNvPr>
          <p:cNvSpPr>
            <a:spLocks noGrp="1" noChangeAspect="1"/>
          </p:cNvSpPr>
          <p:nvPr>
            <p:ph type="pic" idx="15" hasCustomPrompt="1"/>
          </p:nvPr>
        </p:nvSpPr>
        <p:spPr>
          <a:xfrm rot="21600000">
            <a:off x="2227766" y="1102649"/>
            <a:ext cx="4752000" cy="4752000"/>
          </a:xfrm>
          <a:solidFill>
            <a:schemeClr val="tx1">
              <a:lumMod val="85000"/>
              <a:lumOff val="1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8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50B50BC2-8717-4B7D-88BC-CFB50D585217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 rot="21137592">
            <a:off x="8921358" y="1507779"/>
            <a:ext cx="2187511" cy="2145283"/>
          </a:xfrm>
          <a:noFill/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800" i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885ECF-9FCA-4F69-8CC5-BFF22855D0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 bwMode="blackWhite">
          <a:xfrm>
            <a:off x="0" y="702816"/>
            <a:ext cx="1199535" cy="5472034"/>
          </a:xfrm>
          <a:prstGeom prst="rect">
            <a:avLst/>
          </a:prstGeom>
          <a:solidFill>
            <a:schemeClr val="tx1"/>
          </a:solidFill>
          <a:ln w="222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261C5D-200E-41F4-B1E0-EE102B3E4880}"/>
              </a:ext>
            </a:extLst>
          </p:cNvPr>
          <p:cNvSpPr>
            <a:spLocks noGrp="1"/>
          </p:cNvSpPr>
          <p:nvPr>
            <p:ph type="title"/>
          </p:nvPr>
        </p:nvSpPr>
        <p:spPr bwMode="blackWhite"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70612C8-767B-46E3-96E1-BF9118D196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 bwMode="ltGray">
          <a:xfrm rot="16200000" flipH="1">
            <a:off x="8658532" y="3324534"/>
            <a:ext cx="6858000" cy="208932"/>
            <a:chOff x="2" y="0"/>
            <a:chExt cx="12213270" cy="685800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3D94B63-D894-42C0-BF11-B527FEFCBA58}"/>
                </a:ext>
              </a:extLst>
            </p:cNvPr>
            <p:cNvSpPr/>
            <p:nvPr/>
          </p:nvSpPr>
          <p:spPr bwMode="ltGray">
            <a:xfrm rot="5400000">
              <a:off x="-2839064" y="2839066"/>
              <a:ext cx="6858000" cy="117986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8B7FFFC-B5F5-4078-B495-B92687D705F6}"/>
                </a:ext>
              </a:extLst>
            </p:cNvPr>
            <p:cNvSpPr/>
            <p:nvPr/>
          </p:nvSpPr>
          <p:spPr bwMode="ltGray">
            <a:xfrm rot="5400000">
              <a:off x="-1836027" y="2839066"/>
              <a:ext cx="6858000" cy="11798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D7C4A3C-2EF8-4425-9D2D-60132BA95259}"/>
                </a:ext>
              </a:extLst>
            </p:cNvPr>
            <p:cNvSpPr/>
            <p:nvPr/>
          </p:nvSpPr>
          <p:spPr bwMode="ltGray">
            <a:xfrm rot="5400000">
              <a:off x="-832990" y="2839066"/>
              <a:ext cx="6858000" cy="11798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42C5DA1-03BD-4A6D-8CA6-EA54042241EA}"/>
                </a:ext>
              </a:extLst>
            </p:cNvPr>
            <p:cNvSpPr/>
            <p:nvPr/>
          </p:nvSpPr>
          <p:spPr bwMode="ltGray">
            <a:xfrm rot="5400000">
              <a:off x="170047" y="2839067"/>
              <a:ext cx="6858000" cy="11798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3D256C5-4716-417D-910A-0B684E6D76A2}"/>
                </a:ext>
              </a:extLst>
            </p:cNvPr>
            <p:cNvSpPr/>
            <p:nvPr/>
          </p:nvSpPr>
          <p:spPr bwMode="ltGray">
            <a:xfrm rot="5400000">
              <a:off x="1173084" y="2839066"/>
              <a:ext cx="6858000" cy="1179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396E375-55AF-42DA-B0DD-F4F7C0463170}"/>
                </a:ext>
              </a:extLst>
            </p:cNvPr>
            <p:cNvSpPr/>
            <p:nvPr/>
          </p:nvSpPr>
          <p:spPr bwMode="ltGray">
            <a:xfrm rot="5400000">
              <a:off x="2176121" y="2839066"/>
              <a:ext cx="6858000" cy="117986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69AAC1A-DB7A-4C65-8E60-13EC2A1A3DB6}"/>
                </a:ext>
              </a:extLst>
            </p:cNvPr>
            <p:cNvSpPr/>
            <p:nvPr/>
          </p:nvSpPr>
          <p:spPr bwMode="ltGray">
            <a:xfrm rot="5400000">
              <a:off x="3179158" y="2839066"/>
              <a:ext cx="6858000" cy="117986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C7EBFCE4-427A-49A1-BF80-7CC9ADFE25AC}"/>
                </a:ext>
              </a:extLst>
            </p:cNvPr>
            <p:cNvSpPr/>
            <p:nvPr/>
          </p:nvSpPr>
          <p:spPr bwMode="ltGray">
            <a:xfrm rot="5400000">
              <a:off x="4182195" y="2839066"/>
              <a:ext cx="6858000" cy="11798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D167A803-A1FE-41F2-A4E4-E7E0BAB98CB7}"/>
                </a:ext>
              </a:extLst>
            </p:cNvPr>
            <p:cNvSpPr/>
            <p:nvPr/>
          </p:nvSpPr>
          <p:spPr bwMode="ltGray">
            <a:xfrm rot="5400000">
              <a:off x="5185232" y="2839066"/>
              <a:ext cx="6858000" cy="117986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2DB04B9-1280-4393-86EF-946A37EBBEE3}"/>
                </a:ext>
              </a:extLst>
            </p:cNvPr>
            <p:cNvSpPr/>
            <p:nvPr/>
          </p:nvSpPr>
          <p:spPr bwMode="ltGray">
            <a:xfrm rot="5400000">
              <a:off x="6188269" y="2839066"/>
              <a:ext cx="6858000" cy="11798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4CAAD20-9D30-4626-A352-5322FE5E4340}"/>
                </a:ext>
              </a:extLst>
            </p:cNvPr>
            <p:cNvSpPr/>
            <p:nvPr/>
          </p:nvSpPr>
          <p:spPr bwMode="ltGray">
            <a:xfrm rot="5400000">
              <a:off x="7191306" y="2839066"/>
              <a:ext cx="6858000" cy="1179868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716DF4C4-8CF3-4A8E-B439-A822BB28AF33}"/>
                </a:ext>
              </a:extLst>
            </p:cNvPr>
            <p:cNvSpPr/>
            <p:nvPr/>
          </p:nvSpPr>
          <p:spPr bwMode="ltGray">
            <a:xfrm rot="5400000">
              <a:off x="8194338" y="2839066"/>
              <a:ext cx="6858000" cy="117986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5E1D033B-FA36-4243-BAC5-13D7E26588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71042" y="63736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3D3C4EEC-F499-4A7F-B67B-5709763315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0E16719-0C73-48A1-9930-6E8D5F5AFF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7337047" y="808296"/>
            <a:ext cx="3996000" cy="3996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243DC69-2504-4655-9BD4-9A8CCD5FAE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7337043" y="4877122"/>
            <a:ext cx="1260000" cy="1260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E4EE5BD-BDBD-4002-898D-533D12F2A6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8705047" y="4877122"/>
            <a:ext cx="1260000" cy="1260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C61316F-3B6C-4981-8AB4-ED464AF3FC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10073047" y="4877122"/>
            <a:ext cx="1260000" cy="1260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22AB9C03-4C32-4F5B-BF1E-D8BD62721036}"/>
              </a:ext>
            </a:extLst>
          </p:cNvPr>
          <p:cNvSpPr>
            <a:spLocks noGrp="1" noChangeAspect="1"/>
          </p:cNvSpPr>
          <p:nvPr>
            <p:ph type="pic" idx="16" hasCustomPrompt="1"/>
          </p:nvPr>
        </p:nvSpPr>
        <p:spPr>
          <a:xfrm>
            <a:off x="7633215" y="1102648"/>
            <a:ext cx="3420000" cy="3420000"/>
          </a:xfrm>
          <a:solidFill>
            <a:schemeClr val="tx1">
              <a:lumMod val="85000"/>
              <a:lumOff val="1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4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52" name="Picture Placeholder 2">
            <a:extLst>
              <a:ext uri="{FF2B5EF4-FFF2-40B4-BE49-F238E27FC236}">
                <a16:creationId xmlns:a16="http://schemas.microsoft.com/office/drawing/2014/main" id="{398CDA31-B5D2-4F84-86FC-0F153C0952BB}"/>
              </a:ext>
            </a:extLst>
          </p:cNvPr>
          <p:cNvSpPr>
            <a:spLocks noGrp="1" noChangeAspect="1"/>
          </p:cNvSpPr>
          <p:nvPr>
            <p:ph type="pic" idx="18" hasCustomPrompt="1"/>
          </p:nvPr>
        </p:nvSpPr>
        <p:spPr>
          <a:xfrm>
            <a:off x="7454879" y="5009517"/>
            <a:ext cx="1008000" cy="1008000"/>
          </a:xfrm>
          <a:solidFill>
            <a:schemeClr val="tx1">
              <a:lumMod val="85000"/>
              <a:lumOff val="1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0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53" name="Picture Placeholder 2">
            <a:extLst>
              <a:ext uri="{FF2B5EF4-FFF2-40B4-BE49-F238E27FC236}">
                <a16:creationId xmlns:a16="http://schemas.microsoft.com/office/drawing/2014/main" id="{4FC6EB8A-A464-4AE0-8176-27A9B6E7CB13}"/>
              </a:ext>
            </a:extLst>
          </p:cNvPr>
          <p:cNvSpPr>
            <a:spLocks noGrp="1" noChangeAspect="1"/>
          </p:cNvSpPr>
          <p:nvPr>
            <p:ph type="pic" idx="19" hasCustomPrompt="1"/>
          </p:nvPr>
        </p:nvSpPr>
        <p:spPr>
          <a:xfrm>
            <a:off x="8840879" y="5009517"/>
            <a:ext cx="1008000" cy="1008000"/>
          </a:xfrm>
          <a:solidFill>
            <a:schemeClr val="tx1">
              <a:lumMod val="85000"/>
              <a:lumOff val="1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0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54" name="Picture Placeholder 2">
            <a:extLst>
              <a:ext uri="{FF2B5EF4-FFF2-40B4-BE49-F238E27FC236}">
                <a16:creationId xmlns:a16="http://schemas.microsoft.com/office/drawing/2014/main" id="{762059D3-0388-411B-ACD8-F724A42E266D}"/>
              </a:ext>
            </a:extLst>
          </p:cNvPr>
          <p:cNvSpPr>
            <a:spLocks noGrp="1" noChangeAspect="1"/>
          </p:cNvSpPr>
          <p:nvPr>
            <p:ph type="pic" idx="20" hasCustomPrompt="1"/>
          </p:nvPr>
        </p:nvSpPr>
        <p:spPr>
          <a:xfrm>
            <a:off x="10192019" y="5003122"/>
            <a:ext cx="1008000" cy="1008000"/>
          </a:xfrm>
          <a:solidFill>
            <a:schemeClr val="tx1">
              <a:lumMod val="85000"/>
              <a:lumOff val="1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0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</p:spTree>
    <p:extLst>
      <p:ext uri="{BB962C8B-B14F-4D97-AF65-F5344CB8AC3E}">
        <p14:creationId xmlns:p14="http://schemas.microsoft.com/office/powerpoint/2010/main" val="1227335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C6B234-35B4-4B8B-9E3D-88B2A5897623}"/>
              </a:ext>
            </a:extLst>
          </p:cNvPr>
          <p:cNvSpPr/>
          <p:nvPr userDrawn="1"/>
        </p:nvSpPr>
        <p:spPr>
          <a:xfrm>
            <a:off x="11705310" y="6764214"/>
            <a:ext cx="208932" cy="1365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CAE8AB2-13F6-408F-A317-A44B3B83C4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1849958" y="603211"/>
            <a:ext cx="1908000" cy="190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A2D15D0-886F-49AC-9365-AB71F53F58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1849958" y="4374286"/>
            <a:ext cx="1908000" cy="190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7E7990E-1ABA-48CB-B947-2EDD0239F2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3757191" y="2488749"/>
            <a:ext cx="1908000" cy="190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9E1E195-144D-401A-80C7-D006EBFACA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5673899" y="600919"/>
            <a:ext cx="1908000" cy="190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84490CF-5C52-41FD-8F18-C4932C5CE0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5673899" y="4371994"/>
            <a:ext cx="1908000" cy="190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B96B24C-1BAF-4E16-926A-6E5EBF1F3A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7581132" y="2486457"/>
            <a:ext cx="1908000" cy="190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BA0CB95-67A7-4DEB-B39C-EED75CBE85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9491040" y="600919"/>
            <a:ext cx="1908000" cy="190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B5D3434-7AED-4889-BC69-F15D141F4B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9491040" y="4371994"/>
            <a:ext cx="1908000" cy="190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F2426E2-B394-44D4-96C2-F9A6C2B0D6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 bwMode="ltGray">
          <a:xfrm rot="5400000">
            <a:off x="-2941412" y="2941415"/>
            <a:ext cx="6857996" cy="97516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DD7FC1-B729-46C5-AEE7-8C9265CFBAD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606649"/>
            <a:ext cx="1297858" cy="56447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FE28AC-4FD0-4BBC-8C42-6D3DBFC7EC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D70C7A05-B31C-4CB6-961D-F9131B81BAC6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 rot="8771">
            <a:off x="9680185" y="780917"/>
            <a:ext cx="1548000" cy="15480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B8BF0048-F08B-41B6-94CB-F885A135212C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 rot="8771">
            <a:off x="2031798" y="4551993"/>
            <a:ext cx="1548000" cy="15480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F616E2FA-F4CC-489D-9972-84AA8EB1A8E5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 rot="8771">
            <a:off x="2029958" y="780918"/>
            <a:ext cx="1548000" cy="15480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25" name="Picture Placeholder 2">
            <a:extLst>
              <a:ext uri="{FF2B5EF4-FFF2-40B4-BE49-F238E27FC236}">
                <a16:creationId xmlns:a16="http://schemas.microsoft.com/office/drawing/2014/main" id="{DF4AA2FE-137B-42C3-B20F-E06833531984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 rot="8771">
            <a:off x="5860717" y="780919"/>
            <a:ext cx="1548000" cy="15480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27" name="Picture Placeholder 2">
            <a:extLst>
              <a:ext uri="{FF2B5EF4-FFF2-40B4-BE49-F238E27FC236}">
                <a16:creationId xmlns:a16="http://schemas.microsoft.com/office/drawing/2014/main" id="{5EBEF625-DD15-478D-89DD-7C4354A73158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 rot="8771">
            <a:off x="3942794" y="2664834"/>
            <a:ext cx="1548000" cy="15480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29" name="Picture Placeholder 2">
            <a:extLst>
              <a:ext uri="{FF2B5EF4-FFF2-40B4-BE49-F238E27FC236}">
                <a16:creationId xmlns:a16="http://schemas.microsoft.com/office/drawing/2014/main" id="{610A8320-5CA4-4119-80B6-30C460E9CB9F}"/>
              </a:ext>
            </a:extLst>
          </p:cNvPr>
          <p:cNvSpPr>
            <a:spLocks noGrp="1"/>
          </p:cNvSpPr>
          <p:nvPr>
            <p:ph type="pic" idx="20" hasCustomPrompt="1"/>
          </p:nvPr>
        </p:nvSpPr>
        <p:spPr>
          <a:xfrm rot="8771">
            <a:off x="5860718" y="4551994"/>
            <a:ext cx="1548000" cy="15480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31" name="Picture Placeholder 2">
            <a:extLst>
              <a:ext uri="{FF2B5EF4-FFF2-40B4-BE49-F238E27FC236}">
                <a16:creationId xmlns:a16="http://schemas.microsoft.com/office/drawing/2014/main" id="{F5A039DD-EF91-45FA-B969-AF06C2012B6A}"/>
              </a:ext>
            </a:extLst>
          </p:cNvPr>
          <p:cNvSpPr>
            <a:spLocks noGrp="1"/>
          </p:cNvSpPr>
          <p:nvPr>
            <p:ph type="pic" idx="21" hasCustomPrompt="1"/>
          </p:nvPr>
        </p:nvSpPr>
        <p:spPr>
          <a:xfrm rot="8771">
            <a:off x="7761132" y="2664835"/>
            <a:ext cx="1548000" cy="15480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33" name="Picture Placeholder 2">
            <a:extLst>
              <a:ext uri="{FF2B5EF4-FFF2-40B4-BE49-F238E27FC236}">
                <a16:creationId xmlns:a16="http://schemas.microsoft.com/office/drawing/2014/main" id="{B0B856F3-D2E3-406E-A8F4-7B32864089B3}"/>
              </a:ext>
            </a:extLst>
          </p:cNvPr>
          <p:cNvSpPr>
            <a:spLocks noGrp="1"/>
          </p:cNvSpPr>
          <p:nvPr>
            <p:ph type="pic" idx="22" hasCustomPrompt="1"/>
          </p:nvPr>
        </p:nvSpPr>
        <p:spPr>
          <a:xfrm rot="8771">
            <a:off x="9680184" y="4551992"/>
            <a:ext cx="1548000" cy="15480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4663A3D-C23E-463B-A8B2-D25C66D9D6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 bwMode="blackWhite">
          <a:xfrm>
            <a:off x="0" y="702816"/>
            <a:ext cx="1199535" cy="5472034"/>
          </a:xfrm>
          <a:prstGeom prst="rect">
            <a:avLst/>
          </a:prstGeom>
          <a:solidFill>
            <a:schemeClr val="tx1"/>
          </a:solidFill>
          <a:ln w="222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8552B9-117F-450F-848F-56317CBBF8AC}"/>
              </a:ext>
            </a:extLst>
          </p:cNvPr>
          <p:cNvSpPr>
            <a:spLocks noGrp="1"/>
          </p:cNvSpPr>
          <p:nvPr>
            <p:ph type="title"/>
          </p:nvPr>
        </p:nvSpPr>
        <p:spPr bwMode="blackWhite"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ACDCEB6-DAAB-4A1D-8F99-5B2EDF50E6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 bwMode="ltGray">
          <a:xfrm rot="16200000" flipH="1">
            <a:off x="8658532" y="3324534"/>
            <a:ext cx="6858000" cy="208932"/>
            <a:chOff x="2" y="0"/>
            <a:chExt cx="12213270" cy="6858001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B9886D0-13A1-491F-8B02-8D36C6A65F66}"/>
                </a:ext>
              </a:extLst>
            </p:cNvPr>
            <p:cNvSpPr/>
            <p:nvPr/>
          </p:nvSpPr>
          <p:spPr bwMode="ltGray">
            <a:xfrm rot="5400000">
              <a:off x="-2839064" y="2839066"/>
              <a:ext cx="6858000" cy="117986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F00033E-A066-4DA1-AF26-14FEE0229107}"/>
                </a:ext>
              </a:extLst>
            </p:cNvPr>
            <p:cNvSpPr/>
            <p:nvPr/>
          </p:nvSpPr>
          <p:spPr bwMode="ltGray">
            <a:xfrm rot="5400000">
              <a:off x="-1836027" y="2839066"/>
              <a:ext cx="6858000" cy="11798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4D3D794-DDC1-4B29-A248-47CF49C46356}"/>
                </a:ext>
              </a:extLst>
            </p:cNvPr>
            <p:cNvSpPr/>
            <p:nvPr/>
          </p:nvSpPr>
          <p:spPr bwMode="ltGray">
            <a:xfrm rot="5400000">
              <a:off x="-832990" y="2839066"/>
              <a:ext cx="6858000" cy="11798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739DEB4-24EA-4F17-99A0-45D90C81D43E}"/>
                </a:ext>
              </a:extLst>
            </p:cNvPr>
            <p:cNvSpPr/>
            <p:nvPr/>
          </p:nvSpPr>
          <p:spPr bwMode="ltGray">
            <a:xfrm rot="5400000">
              <a:off x="170047" y="2839067"/>
              <a:ext cx="6858000" cy="11798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2476A3B-01A9-47E1-B07B-42583684F09F}"/>
                </a:ext>
              </a:extLst>
            </p:cNvPr>
            <p:cNvSpPr/>
            <p:nvPr/>
          </p:nvSpPr>
          <p:spPr bwMode="ltGray">
            <a:xfrm rot="5400000">
              <a:off x="1173084" y="2839066"/>
              <a:ext cx="6858000" cy="1179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F5E6D2F4-F364-48CC-AA57-FCE1AA4E0559}"/>
                </a:ext>
              </a:extLst>
            </p:cNvPr>
            <p:cNvSpPr/>
            <p:nvPr/>
          </p:nvSpPr>
          <p:spPr bwMode="ltGray">
            <a:xfrm rot="5400000">
              <a:off x="2176121" y="2839066"/>
              <a:ext cx="6858000" cy="117986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DB869C9D-EA89-492B-8267-2602B4EC04D7}"/>
                </a:ext>
              </a:extLst>
            </p:cNvPr>
            <p:cNvSpPr/>
            <p:nvPr/>
          </p:nvSpPr>
          <p:spPr bwMode="ltGray">
            <a:xfrm rot="5400000">
              <a:off x="3179158" y="2839066"/>
              <a:ext cx="6858000" cy="117986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84097FA-F903-4F60-BD4D-74F7180AFE69}"/>
                </a:ext>
              </a:extLst>
            </p:cNvPr>
            <p:cNvSpPr/>
            <p:nvPr/>
          </p:nvSpPr>
          <p:spPr bwMode="ltGray">
            <a:xfrm rot="5400000">
              <a:off x="4182195" y="2839066"/>
              <a:ext cx="6858000" cy="11798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D7AB19A9-93D3-48FD-96F3-F5C1A0D7D9C8}"/>
                </a:ext>
              </a:extLst>
            </p:cNvPr>
            <p:cNvSpPr/>
            <p:nvPr/>
          </p:nvSpPr>
          <p:spPr bwMode="ltGray">
            <a:xfrm rot="5400000">
              <a:off x="5185232" y="2839066"/>
              <a:ext cx="6858000" cy="117986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1909C44D-1F83-4029-8BE4-7719A72D5C8A}"/>
                </a:ext>
              </a:extLst>
            </p:cNvPr>
            <p:cNvSpPr/>
            <p:nvPr/>
          </p:nvSpPr>
          <p:spPr bwMode="ltGray">
            <a:xfrm rot="5400000">
              <a:off x="6188269" y="2839066"/>
              <a:ext cx="6858000" cy="11798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E25031FA-0F7A-471F-9F6F-6F2E9A398C4B}"/>
                </a:ext>
              </a:extLst>
            </p:cNvPr>
            <p:cNvSpPr/>
            <p:nvPr/>
          </p:nvSpPr>
          <p:spPr bwMode="ltGray">
            <a:xfrm rot="5400000">
              <a:off x="7191306" y="2839066"/>
              <a:ext cx="6858000" cy="1179868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D116645D-9668-46BB-B7B7-CE5B11FC4AF6}"/>
                </a:ext>
              </a:extLst>
            </p:cNvPr>
            <p:cNvSpPr/>
            <p:nvPr/>
          </p:nvSpPr>
          <p:spPr bwMode="ltGray">
            <a:xfrm rot="5400000">
              <a:off x="8194338" y="2839066"/>
              <a:ext cx="6858000" cy="117986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69" name="Slide Number Placeholder 5">
            <a:extLst>
              <a:ext uri="{FF2B5EF4-FFF2-40B4-BE49-F238E27FC236}">
                <a16:creationId xmlns:a16="http://schemas.microsoft.com/office/drawing/2014/main" id="{66480453-6456-4FCB-AA49-5F003EE8A1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71042" y="63736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3D3C4EEC-F499-4A7F-B67B-5709763315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09511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77F3192-98FE-47A7-BB46-9AA757A6B33A}"/>
              </a:ext>
            </a:extLst>
          </p:cNvPr>
          <p:cNvSpPr/>
          <p:nvPr userDrawn="1"/>
        </p:nvSpPr>
        <p:spPr>
          <a:xfrm>
            <a:off x="11646183" y="6753824"/>
            <a:ext cx="268059" cy="2083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B368BDE-1201-4ACE-9D1E-F06F9E887F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6763352" y="1093208"/>
            <a:ext cx="4671584" cy="4671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4D2CA08-56B3-444C-96C4-F5677BCDF4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4276284" y="2261104"/>
            <a:ext cx="2335793" cy="23357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05569BC-C0A9-4946-A7BD-F3F0F8790A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1789216" y="2261104"/>
            <a:ext cx="2335793" cy="23357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0F947F6-B8A3-4C20-8533-1CEF38F86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 bwMode="ltGray">
          <a:xfrm rot="5400000">
            <a:off x="-2941412" y="2941415"/>
            <a:ext cx="6857996" cy="9751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9439D48-D525-49B0-BF8C-3CB5365416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606649"/>
            <a:ext cx="1297858" cy="564470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9C41B0-D64E-421B-A4F0-530E90D36B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501792FD-74B3-4ECD-A40A-F77CEEB36DC4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7002554" y="1303477"/>
            <a:ext cx="4212000" cy="42120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6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E5CA06C-5CEF-40DA-A8FE-328DDC53F5FD}"/>
              </a:ext>
            </a:extLst>
          </p:cNvPr>
          <p:cNvSpPr>
            <a:spLocks noGrp="1" noChangeAspect="1"/>
          </p:cNvSpPr>
          <p:nvPr>
            <p:ph type="pic" idx="17" hasCustomPrompt="1"/>
          </p:nvPr>
        </p:nvSpPr>
        <p:spPr>
          <a:xfrm>
            <a:off x="4410075" y="2412833"/>
            <a:ext cx="2052000" cy="20520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4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95B903F-CE5A-4273-9714-B7261F08AB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 bwMode="blackWhite">
          <a:xfrm>
            <a:off x="0" y="702816"/>
            <a:ext cx="1199535" cy="5472034"/>
          </a:xfrm>
          <a:prstGeom prst="rect">
            <a:avLst/>
          </a:prstGeom>
          <a:solidFill>
            <a:schemeClr val="tx1"/>
          </a:solidFill>
          <a:ln w="222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F460E4-9DF4-4EB1-AECE-632C35E72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7BF31D5-F6A4-42B4-9963-68F44E754B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 bwMode="ltGray">
          <a:xfrm rot="16200000" flipH="1">
            <a:off x="8658532" y="3324534"/>
            <a:ext cx="6858000" cy="208932"/>
            <a:chOff x="2" y="0"/>
            <a:chExt cx="12213270" cy="6858001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D27DDF0-D73E-4C01-99F7-8E20416EAA5C}"/>
                </a:ext>
              </a:extLst>
            </p:cNvPr>
            <p:cNvSpPr/>
            <p:nvPr/>
          </p:nvSpPr>
          <p:spPr bwMode="ltGray">
            <a:xfrm rot="5400000">
              <a:off x="-2839064" y="2839066"/>
              <a:ext cx="6858000" cy="117986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1E8022A5-2C0C-4EC7-8466-4C91CB9EC9A9}"/>
                </a:ext>
              </a:extLst>
            </p:cNvPr>
            <p:cNvSpPr/>
            <p:nvPr/>
          </p:nvSpPr>
          <p:spPr bwMode="ltGray">
            <a:xfrm rot="5400000">
              <a:off x="-1836027" y="2839066"/>
              <a:ext cx="6858000" cy="11798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870EA5D-ED94-4C78-901D-DCDCE8A8A2C0}"/>
                </a:ext>
              </a:extLst>
            </p:cNvPr>
            <p:cNvSpPr/>
            <p:nvPr/>
          </p:nvSpPr>
          <p:spPr bwMode="ltGray">
            <a:xfrm rot="5400000">
              <a:off x="-832990" y="2839066"/>
              <a:ext cx="6858000" cy="11798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E572BABC-D4B2-4DF4-85E8-BDCEA7EFFB6E}"/>
                </a:ext>
              </a:extLst>
            </p:cNvPr>
            <p:cNvSpPr/>
            <p:nvPr/>
          </p:nvSpPr>
          <p:spPr bwMode="ltGray">
            <a:xfrm rot="5400000">
              <a:off x="170047" y="2839067"/>
              <a:ext cx="6858000" cy="11798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A637D9D2-EEDD-4524-B1AF-0C49F74C0838}"/>
                </a:ext>
              </a:extLst>
            </p:cNvPr>
            <p:cNvSpPr/>
            <p:nvPr/>
          </p:nvSpPr>
          <p:spPr bwMode="ltGray">
            <a:xfrm rot="5400000">
              <a:off x="1173084" y="2839066"/>
              <a:ext cx="6858000" cy="1179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914EF41-77D9-46B6-836F-2FAD1BF15EF1}"/>
                </a:ext>
              </a:extLst>
            </p:cNvPr>
            <p:cNvSpPr/>
            <p:nvPr/>
          </p:nvSpPr>
          <p:spPr bwMode="ltGray">
            <a:xfrm rot="5400000">
              <a:off x="2176121" y="2839066"/>
              <a:ext cx="6858000" cy="117986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80BB8D3-E3D2-4C31-B425-33CEB19B2D50}"/>
                </a:ext>
              </a:extLst>
            </p:cNvPr>
            <p:cNvSpPr/>
            <p:nvPr/>
          </p:nvSpPr>
          <p:spPr bwMode="ltGray">
            <a:xfrm rot="5400000">
              <a:off x="3179158" y="2839066"/>
              <a:ext cx="6858000" cy="117986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389F73E0-E6E4-40BB-9DDD-04D771BE26D8}"/>
                </a:ext>
              </a:extLst>
            </p:cNvPr>
            <p:cNvSpPr/>
            <p:nvPr/>
          </p:nvSpPr>
          <p:spPr bwMode="ltGray">
            <a:xfrm rot="5400000">
              <a:off x="4182195" y="2839066"/>
              <a:ext cx="6858000" cy="11798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ACDDC9A-1072-4ABD-AA37-43EB560960F0}"/>
                </a:ext>
              </a:extLst>
            </p:cNvPr>
            <p:cNvSpPr/>
            <p:nvPr/>
          </p:nvSpPr>
          <p:spPr bwMode="ltGray">
            <a:xfrm rot="5400000">
              <a:off x="5185232" y="2839066"/>
              <a:ext cx="6858000" cy="117986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0A3BBD6F-A2F0-4EB2-A7D2-2D3278112E32}"/>
                </a:ext>
              </a:extLst>
            </p:cNvPr>
            <p:cNvSpPr/>
            <p:nvPr/>
          </p:nvSpPr>
          <p:spPr bwMode="ltGray">
            <a:xfrm rot="5400000">
              <a:off x="6188269" y="2839066"/>
              <a:ext cx="6858000" cy="11798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601F45C-E4EF-44F3-BB1C-710B534DB61E}"/>
                </a:ext>
              </a:extLst>
            </p:cNvPr>
            <p:cNvSpPr/>
            <p:nvPr/>
          </p:nvSpPr>
          <p:spPr bwMode="ltGray">
            <a:xfrm rot="5400000">
              <a:off x="7191306" y="2839066"/>
              <a:ext cx="6858000" cy="1179868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0108B365-4C78-45FF-8E6D-9CEEDFB53C3D}"/>
                </a:ext>
              </a:extLst>
            </p:cNvPr>
            <p:cNvSpPr/>
            <p:nvPr/>
          </p:nvSpPr>
          <p:spPr bwMode="ltGray">
            <a:xfrm rot="5400000">
              <a:off x="8194338" y="2839066"/>
              <a:ext cx="6858000" cy="117986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49" name="Slide Number Placeholder 5">
            <a:extLst>
              <a:ext uri="{FF2B5EF4-FFF2-40B4-BE49-F238E27FC236}">
                <a16:creationId xmlns:a16="http://schemas.microsoft.com/office/drawing/2014/main" id="{EA088FB9-FDBE-43B4-8AB5-27A349FB73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71042" y="63736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accent1"/>
                </a:solidFill>
              </a:defRPr>
            </a:lvl1pPr>
          </a:lstStyle>
          <a:p>
            <a:fld id="{3D3C4EEC-F499-4A7F-B67B-5709763315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4" name="Picture Placeholder 2">
            <a:extLst>
              <a:ext uri="{FF2B5EF4-FFF2-40B4-BE49-F238E27FC236}">
                <a16:creationId xmlns:a16="http://schemas.microsoft.com/office/drawing/2014/main" id="{3D958067-FD8C-4456-87C3-5F7B9AD1F861}"/>
              </a:ext>
            </a:extLst>
          </p:cNvPr>
          <p:cNvSpPr>
            <a:spLocks noGrp="1" noChangeAspect="1"/>
          </p:cNvSpPr>
          <p:nvPr>
            <p:ph type="pic" idx="18" hasCustomPrompt="1"/>
          </p:nvPr>
        </p:nvSpPr>
        <p:spPr>
          <a:xfrm>
            <a:off x="1931113" y="2383477"/>
            <a:ext cx="2052000" cy="20520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4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</p:spTree>
    <p:extLst>
      <p:ext uri="{BB962C8B-B14F-4D97-AF65-F5344CB8AC3E}">
        <p14:creationId xmlns:p14="http://schemas.microsoft.com/office/powerpoint/2010/main" val="3059917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mage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073E71-DB01-42D1-A058-CC43F6A9C76A}"/>
              </a:ext>
            </a:extLst>
          </p:cNvPr>
          <p:cNvSpPr/>
          <p:nvPr userDrawn="1"/>
        </p:nvSpPr>
        <p:spPr>
          <a:xfrm>
            <a:off x="11721629" y="6738797"/>
            <a:ext cx="208932" cy="1192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4ADA968-021A-473B-A9E6-136BA68DA5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 bwMode="ltGray">
          <a:xfrm rot="5400000">
            <a:off x="-2941412" y="2941415"/>
            <a:ext cx="6857996" cy="9751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ABC8721-8B63-45C7-B2E2-686C493E63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606649"/>
            <a:ext cx="1297858" cy="564470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DAB91C-22BA-4A15-96DF-474452D885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CF0A5C1-9773-42C4-A545-24C7905D91D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 bwMode="blackWhite">
          <a:xfrm>
            <a:off x="0" y="702816"/>
            <a:ext cx="1199535" cy="5472034"/>
          </a:xfrm>
          <a:prstGeom prst="rect">
            <a:avLst/>
          </a:prstGeom>
          <a:solidFill>
            <a:schemeClr val="tx1"/>
          </a:solidFill>
          <a:ln w="222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786281-0263-4863-9CE8-1D4C08A4B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1A3FF9E-7BE6-4C03-8C6C-44E8753A34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 bwMode="ltGray">
          <a:xfrm rot="16200000" flipH="1">
            <a:off x="8658532" y="3324534"/>
            <a:ext cx="6858000" cy="208932"/>
            <a:chOff x="2" y="0"/>
            <a:chExt cx="12213270" cy="6858001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7166521-F30C-438B-A59F-12957E3EE2E1}"/>
                </a:ext>
              </a:extLst>
            </p:cNvPr>
            <p:cNvSpPr/>
            <p:nvPr/>
          </p:nvSpPr>
          <p:spPr bwMode="ltGray">
            <a:xfrm rot="5400000">
              <a:off x="-2839064" y="2839066"/>
              <a:ext cx="6858000" cy="117986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1845C47E-696F-4448-A2C1-452756518FEB}"/>
                </a:ext>
              </a:extLst>
            </p:cNvPr>
            <p:cNvSpPr/>
            <p:nvPr/>
          </p:nvSpPr>
          <p:spPr bwMode="ltGray">
            <a:xfrm rot="5400000">
              <a:off x="-1836027" y="2839066"/>
              <a:ext cx="6858000" cy="11798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1256B2A0-CC86-4D2E-9E60-E6DEC9A65B55}"/>
                </a:ext>
              </a:extLst>
            </p:cNvPr>
            <p:cNvSpPr/>
            <p:nvPr/>
          </p:nvSpPr>
          <p:spPr bwMode="ltGray">
            <a:xfrm rot="5400000">
              <a:off x="-832990" y="2839066"/>
              <a:ext cx="6858000" cy="11798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A8B8EA03-C942-4281-A45F-7D8C94EFFEAC}"/>
                </a:ext>
              </a:extLst>
            </p:cNvPr>
            <p:cNvSpPr/>
            <p:nvPr/>
          </p:nvSpPr>
          <p:spPr bwMode="ltGray">
            <a:xfrm rot="5400000">
              <a:off x="170047" y="2839067"/>
              <a:ext cx="6858000" cy="11798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0C9BD36-8ACE-4A57-90FE-B63713B8E2CE}"/>
                </a:ext>
              </a:extLst>
            </p:cNvPr>
            <p:cNvSpPr/>
            <p:nvPr/>
          </p:nvSpPr>
          <p:spPr bwMode="ltGray">
            <a:xfrm rot="5400000">
              <a:off x="1173084" y="2839066"/>
              <a:ext cx="6858000" cy="1179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A16599A-4032-4A88-AC7A-16A83649BDFB}"/>
                </a:ext>
              </a:extLst>
            </p:cNvPr>
            <p:cNvSpPr/>
            <p:nvPr/>
          </p:nvSpPr>
          <p:spPr bwMode="ltGray">
            <a:xfrm rot="5400000">
              <a:off x="2176121" y="2839066"/>
              <a:ext cx="6858000" cy="117986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CFDB1A9A-5C97-47F0-8FE1-51E781A64975}"/>
                </a:ext>
              </a:extLst>
            </p:cNvPr>
            <p:cNvSpPr/>
            <p:nvPr/>
          </p:nvSpPr>
          <p:spPr bwMode="ltGray">
            <a:xfrm rot="5400000">
              <a:off x="3179158" y="2839066"/>
              <a:ext cx="6858000" cy="117986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9D3165D0-6693-4520-AF4A-A65C536C872E}"/>
                </a:ext>
              </a:extLst>
            </p:cNvPr>
            <p:cNvSpPr/>
            <p:nvPr/>
          </p:nvSpPr>
          <p:spPr bwMode="ltGray">
            <a:xfrm rot="5400000">
              <a:off x="4182195" y="2839066"/>
              <a:ext cx="6858000" cy="11798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AB97AD9-EF51-436A-A4F3-EBBE7AF24530}"/>
                </a:ext>
              </a:extLst>
            </p:cNvPr>
            <p:cNvSpPr/>
            <p:nvPr/>
          </p:nvSpPr>
          <p:spPr bwMode="ltGray">
            <a:xfrm rot="5400000">
              <a:off x="5185232" y="2839066"/>
              <a:ext cx="6858000" cy="117986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953466F4-38BF-4053-895B-239604F52683}"/>
                </a:ext>
              </a:extLst>
            </p:cNvPr>
            <p:cNvSpPr/>
            <p:nvPr/>
          </p:nvSpPr>
          <p:spPr bwMode="ltGray">
            <a:xfrm rot="5400000">
              <a:off x="6188269" y="2839066"/>
              <a:ext cx="6858000" cy="11798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599FAEE2-7552-4CDD-B9AB-429D3D116972}"/>
                </a:ext>
              </a:extLst>
            </p:cNvPr>
            <p:cNvSpPr/>
            <p:nvPr/>
          </p:nvSpPr>
          <p:spPr bwMode="ltGray">
            <a:xfrm rot="5400000">
              <a:off x="7191306" y="2839066"/>
              <a:ext cx="6858000" cy="1179868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C89B7BA-BAE6-413D-BC88-9A1071E0634E}"/>
                </a:ext>
              </a:extLst>
            </p:cNvPr>
            <p:cNvSpPr/>
            <p:nvPr/>
          </p:nvSpPr>
          <p:spPr bwMode="ltGray">
            <a:xfrm rot="5400000">
              <a:off x="8194338" y="2839066"/>
              <a:ext cx="6858000" cy="117986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51" name="Slide Number Placeholder 5">
            <a:extLst>
              <a:ext uri="{FF2B5EF4-FFF2-40B4-BE49-F238E27FC236}">
                <a16:creationId xmlns:a16="http://schemas.microsoft.com/office/drawing/2014/main" id="{DDDB5AA2-39D8-4453-8CDF-065AC52D28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71042" y="63736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accent2"/>
                </a:solidFill>
              </a:defRPr>
            </a:lvl1pPr>
          </a:lstStyle>
          <a:p>
            <a:fld id="{3D3C4EEC-F499-4A7F-B67B-5709763315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3E4A565-DBF7-475F-AA9A-A558A53131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9041124" y="3623352"/>
            <a:ext cx="2628000" cy="262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D0F727A-9A4F-4E53-868A-66DCF5B760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5326462" y="3623352"/>
            <a:ext cx="2628000" cy="262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BBE755C-8D65-47AD-B7CF-FC9A2CE393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1611800" y="3623352"/>
            <a:ext cx="2628000" cy="262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46A32CA-9A8E-4E73-8B03-0D08CABC49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7171260" y="606648"/>
            <a:ext cx="2628000" cy="262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DE14E3F-E5EF-4A5A-AEA6-8880B95ABF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3456598" y="606648"/>
            <a:ext cx="2628000" cy="262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1575D8FE-AE7E-4DA4-B9D0-0483AE345AB6}"/>
              </a:ext>
            </a:extLst>
          </p:cNvPr>
          <p:cNvSpPr>
            <a:spLocks noGrp="1" noChangeAspect="1"/>
          </p:cNvSpPr>
          <p:nvPr>
            <p:ph type="pic" idx="15" hasCustomPrompt="1"/>
          </p:nvPr>
        </p:nvSpPr>
        <p:spPr>
          <a:xfrm rot="8771">
            <a:off x="1786599" y="3803352"/>
            <a:ext cx="2268000" cy="2268000"/>
          </a:xfrm>
          <a:solidFill>
            <a:schemeClr val="tx2">
              <a:lumMod val="7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4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6479A340-24D5-4004-B662-AC739C3C7782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 rot="8771">
            <a:off x="5497651" y="3809862"/>
            <a:ext cx="2268000" cy="2268000"/>
          </a:xfrm>
          <a:solidFill>
            <a:schemeClr val="tx2">
              <a:lumMod val="7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4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CC6F7C8-A4CC-4ADA-8573-FAD37B4EC789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 rot="8771">
            <a:off x="9221123" y="3809863"/>
            <a:ext cx="2268000" cy="2268000"/>
          </a:xfrm>
          <a:solidFill>
            <a:schemeClr val="tx2">
              <a:lumMod val="7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4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213D1702-3AE3-468C-83D8-B1B7AD236C8E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 rot="8771">
            <a:off x="3639950" y="798230"/>
            <a:ext cx="2268000" cy="2268000"/>
          </a:xfrm>
          <a:solidFill>
            <a:schemeClr val="tx2">
              <a:lumMod val="7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4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97959E04-CBB5-4546-8A16-DA7F9D012373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 rot="8771">
            <a:off x="7351260" y="786647"/>
            <a:ext cx="2268000" cy="2268000"/>
          </a:xfrm>
          <a:solidFill>
            <a:schemeClr val="tx2">
              <a:lumMod val="7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4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</p:spTree>
    <p:extLst>
      <p:ext uri="{BB962C8B-B14F-4D97-AF65-F5344CB8AC3E}">
        <p14:creationId xmlns:p14="http://schemas.microsoft.com/office/powerpoint/2010/main" val="14268000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6BDE80-6DCB-4EBC-86DB-3FC298963E86}"/>
              </a:ext>
            </a:extLst>
          </p:cNvPr>
          <p:cNvSpPr/>
          <p:nvPr userDrawn="1"/>
        </p:nvSpPr>
        <p:spPr>
          <a:xfrm>
            <a:off x="11768655" y="6727497"/>
            <a:ext cx="179999" cy="1365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295088C-0BD5-437C-926F-A667D224E6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3057185" y="598543"/>
            <a:ext cx="2772000" cy="27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308265E-284C-4875-B308-FF5688709E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3054013" y="3487457"/>
            <a:ext cx="2772000" cy="27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9373F3B-12B8-4248-BB13-CA122342BB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5948428" y="606649"/>
            <a:ext cx="1332000" cy="133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C049C8D-DF91-4C65-AC8D-5E68FCBCB0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5926858" y="3487187"/>
            <a:ext cx="1332000" cy="133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F29D7C4-059A-4B3C-9D80-9A5F962E0B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5948428" y="2046918"/>
            <a:ext cx="1332000" cy="133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0760884-F4E5-457C-A666-F31C97B4FE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5926858" y="4927457"/>
            <a:ext cx="1332000" cy="133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62035F9-C23B-485A-ABF2-730EA5DF28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7359568" y="598543"/>
            <a:ext cx="2772000" cy="27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7AEEFBB8-91A4-48D6-928E-60DF149D3D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7356396" y="3487457"/>
            <a:ext cx="2772000" cy="27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620436F9-D510-4A3C-B347-6C9D30CA47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10247504" y="598111"/>
            <a:ext cx="1332000" cy="133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89842AD1-2B89-44D9-AC75-DBD24E4840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10225934" y="3478649"/>
            <a:ext cx="1332000" cy="133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E7854089-E22D-425D-AA9D-6F85E83BE0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10247504" y="2038380"/>
            <a:ext cx="1332000" cy="133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B27602E3-1547-4FE6-BBCD-F76A0EB718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10225934" y="4918919"/>
            <a:ext cx="1332000" cy="133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9D871D7-6D7C-46CF-ABF7-DAB069A5BB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 bwMode="ltGray">
          <a:xfrm rot="5400000">
            <a:off x="-2941412" y="2941415"/>
            <a:ext cx="6857996" cy="9751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204FD70-8FC2-454C-9E52-6FE5726F12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606649"/>
            <a:ext cx="1297858" cy="564470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28A2B9-7017-452B-A058-D32135D1CD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9" name="Picture Placeholder 2">
            <a:extLst>
              <a:ext uri="{FF2B5EF4-FFF2-40B4-BE49-F238E27FC236}">
                <a16:creationId xmlns:a16="http://schemas.microsoft.com/office/drawing/2014/main" id="{DA30D4F0-45E9-48B8-BEBA-F611E7FC254F}"/>
              </a:ext>
            </a:extLst>
          </p:cNvPr>
          <p:cNvSpPr>
            <a:spLocks noGrp="1" noChangeAspect="1"/>
          </p:cNvSpPr>
          <p:nvPr>
            <p:ph type="pic" idx="15" hasCustomPrompt="1"/>
          </p:nvPr>
        </p:nvSpPr>
        <p:spPr>
          <a:xfrm rot="21600000">
            <a:off x="3234013" y="775435"/>
            <a:ext cx="2412000" cy="24120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4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9C751AA-47BD-4E48-8C35-712052C31A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 bwMode="blackWhite">
          <a:xfrm>
            <a:off x="0" y="702816"/>
            <a:ext cx="1199535" cy="5472034"/>
          </a:xfrm>
          <a:prstGeom prst="rect">
            <a:avLst/>
          </a:prstGeom>
          <a:solidFill>
            <a:schemeClr val="tx1"/>
          </a:solidFill>
          <a:ln w="222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A8ED6E-59AF-41FA-B675-5907AD8D6810}"/>
              </a:ext>
            </a:extLst>
          </p:cNvPr>
          <p:cNvSpPr>
            <a:spLocks noGrp="1"/>
          </p:cNvSpPr>
          <p:nvPr>
            <p:ph type="title"/>
          </p:nvPr>
        </p:nvSpPr>
        <p:spPr bwMode="blackWhite"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D7F1797-8718-4076-A2CF-B0A7FF0EF6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 bwMode="ltGray">
          <a:xfrm rot="16200000" flipH="1">
            <a:off x="8658532" y="3324534"/>
            <a:ext cx="6858000" cy="208932"/>
            <a:chOff x="2" y="0"/>
            <a:chExt cx="12213270" cy="6858001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EFFF77DF-3B9D-4F54-83B5-1FD5D32F0993}"/>
                </a:ext>
              </a:extLst>
            </p:cNvPr>
            <p:cNvSpPr/>
            <p:nvPr/>
          </p:nvSpPr>
          <p:spPr bwMode="ltGray">
            <a:xfrm rot="5400000">
              <a:off x="-2839064" y="2839066"/>
              <a:ext cx="6858000" cy="117986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F7D09889-6BDA-4765-A2E9-F1A4DED9B3DE}"/>
                </a:ext>
              </a:extLst>
            </p:cNvPr>
            <p:cNvSpPr/>
            <p:nvPr/>
          </p:nvSpPr>
          <p:spPr bwMode="ltGray">
            <a:xfrm rot="5400000">
              <a:off x="-1836027" y="2839066"/>
              <a:ext cx="6858000" cy="11798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296FA1DD-E3D1-43BE-B742-94CEE99EAD1D}"/>
                </a:ext>
              </a:extLst>
            </p:cNvPr>
            <p:cNvSpPr/>
            <p:nvPr/>
          </p:nvSpPr>
          <p:spPr bwMode="ltGray">
            <a:xfrm rot="5400000">
              <a:off x="-832990" y="2839066"/>
              <a:ext cx="6858000" cy="11798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EABE2CBE-42DE-47F2-BB44-E5E39A2E0A90}"/>
                </a:ext>
              </a:extLst>
            </p:cNvPr>
            <p:cNvSpPr/>
            <p:nvPr/>
          </p:nvSpPr>
          <p:spPr bwMode="ltGray">
            <a:xfrm rot="5400000">
              <a:off x="170047" y="2839067"/>
              <a:ext cx="6858000" cy="11798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54FACAA6-37A6-4B9F-8736-3C64AAB3C45E}"/>
                </a:ext>
              </a:extLst>
            </p:cNvPr>
            <p:cNvSpPr/>
            <p:nvPr/>
          </p:nvSpPr>
          <p:spPr bwMode="ltGray">
            <a:xfrm rot="5400000">
              <a:off x="1173084" y="2839066"/>
              <a:ext cx="6858000" cy="1179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BE26112C-FE4C-406D-8369-1E472C9AB27A}"/>
                </a:ext>
              </a:extLst>
            </p:cNvPr>
            <p:cNvSpPr/>
            <p:nvPr/>
          </p:nvSpPr>
          <p:spPr bwMode="ltGray">
            <a:xfrm rot="5400000">
              <a:off x="2176121" y="2839066"/>
              <a:ext cx="6858000" cy="117986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04FF0051-99A9-4E8C-BDD2-88AA8895FC98}"/>
                </a:ext>
              </a:extLst>
            </p:cNvPr>
            <p:cNvSpPr/>
            <p:nvPr/>
          </p:nvSpPr>
          <p:spPr bwMode="ltGray">
            <a:xfrm rot="5400000">
              <a:off x="3179158" y="2839066"/>
              <a:ext cx="6858000" cy="117986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5CEE4240-A984-4E89-AE8B-5627763C86CB}"/>
                </a:ext>
              </a:extLst>
            </p:cNvPr>
            <p:cNvSpPr/>
            <p:nvPr/>
          </p:nvSpPr>
          <p:spPr bwMode="ltGray">
            <a:xfrm rot="5400000">
              <a:off x="4182195" y="2839066"/>
              <a:ext cx="6858000" cy="11798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D5CCCA79-3FBA-4957-840A-0C5CAA0CEFB9}"/>
                </a:ext>
              </a:extLst>
            </p:cNvPr>
            <p:cNvSpPr/>
            <p:nvPr/>
          </p:nvSpPr>
          <p:spPr bwMode="ltGray">
            <a:xfrm rot="5400000">
              <a:off x="5185232" y="2839066"/>
              <a:ext cx="6858000" cy="117986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CFE7488A-4A83-4141-BB5C-374197D29593}"/>
                </a:ext>
              </a:extLst>
            </p:cNvPr>
            <p:cNvSpPr/>
            <p:nvPr/>
          </p:nvSpPr>
          <p:spPr bwMode="ltGray">
            <a:xfrm rot="5400000">
              <a:off x="6188269" y="2839066"/>
              <a:ext cx="6858000" cy="11798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9F483523-561A-4DDA-8466-D941B3053C7D}"/>
                </a:ext>
              </a:extLst>
            </p:cNvPr>
            <p:cNvSpPr/>
            <p:nvPr/>
          </p:nvSpPr>
          <p:spPr bwMode="ltGray">
            <a:xfrm rot="5400000">
              <a:off x="7191306" y="2839066"/>
              <a:ext cx="6858000" cy="1179868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C6AA7EC-D2C4-4C19-A625-1A2D71E415D5}"/>
                </a:ext>
              </a:extLst>
            </p:cNvPr>
            <p:cNvSpPr/>
            <p:nvPr/>
          </p:nvSpPr>
          <p:spPr bwMode="ltGray">
            <a:xfrm rot="5400000">
              <a:off x="8194338" y="2839066"/>
              <a:ext cx="6858000" cy="117986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75" name="Slide Number Placeholder 5">
            <a:extLst>
              <a:ext uri="{FF2B5EF4-FFF2-40B4-BE49-F238E27FC236}">
                <a16:creationId xmlns:a16="http://schemas.microsoft.com/office/drawing/2014/main" id="{0654E17E-00C7-4165-AEF3-1A7E10C65A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71042" y="63736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accent4"/>
                </a:solidFill>
              </a:defRPr>
            </a:lvl1pPr>
          </a:lstStyle>
          <a:p>
            <a:fld id="{3D3C4EEC-F499-4A7F-B67B-5709763315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133DAF0-FFAB-4FCD-828B-D837831BE3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1626418" y="598111"/>
            <a:ext cx="1332000" cy="133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527B095F-6C07-4ABE-9707-D3BE20E832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1604848" y="3478649"/>
            <a:ext cx="1332000" cy="133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37EA03B-ADC2-4248-9496-A1F63457AD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1626418" y="2038380"/>
            <a:ext cx="1332000" cy="133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601E307A-84A0-43B4-BDB2-3F4C102F85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1604848" y="4918919"/>
            <a:ext cx="1332000" cy="133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3" name="Picture Placeholder 2">
            <a:extLst>
              <a:ext uri="{FF2B5EF4-FFF2-40B4-BE49-F238E27FC236}">
                <a16:creationId xmlns:a16="http://schemas.microsoft.com/office/drawing/2014/main" id="{0E8C737F-2D55-45E1-8CDC-E4555C3D1242}"/>
              </a:ext>
            </a:extLst>
          </p:cNvPr>
          <p:cNvSpPr>
            <a:spLocks noGrp="1" noChangeAspect="1"/>
          </p:cNvSpPr>
          <p:nvPr>
            <p:ph type="pic" idx="25" hasCustomPrompt="1"/>
          </p:nvPr>
        </p:nvSpPr>
        <p:spPr>
          <a:xfrm rot="8771">
            <a:off x="1752418" y="732649"/>
            <a:ext cx="1080000" cy="10800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1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92" name="Picture Placeholder 2">
            <a:extLst>
              <a:ext uri="{FF2B5EF4-FFF2-40B4-BE49-F238E27FC236}">
                <a16:creationId xmlns:a16="http://schemas.microsoft.com/office/drawing/2014/main" id="{C98D3706-7D83-49DA-BE98-905BD30681D8}"/>
              </a:ext>
            </a:extLst>
          </p:cNvPr>
          <p:cNvSpPr>
            <a:spLocks noGrp="1" noChangeAspect="1"/>
          </p:cNvSpPr>
          <p:nvPr>
            <p:ph type="pic" idx="26" hasCustomPrompt="1"/>
          </p:nvPr>
        </p:nvSpPr>
        <p:spPr>
          <a:xfrm rot="21600000">
            <a:off x="3240188" y="3670577"/>
            <a:ext cx="2412000" cy="24120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4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93" name="Picture Placeholder 2">
            <a:extLst>
              <a:ext uri="{FF2B5EF4-FFF2-40B4-BE49-F238E27FC236}">
                <a16:creationId xmlns:a16="http://schemas.microsoft.com/office/drawing/2014/main" id="{56F8FA17-12C3-4175-AF82-1DCBC06A977F}"/>
              </a:ext>
            </a:extLst>
          </p:cNvPr>
          <p:cNvSpPr>
            <a:spLocks noGrp="1" noChangeAspect="1"/>
          </p:cNvSpPr>
          <p:nvPr>
            <p:ph type="pic" idx="27" hasCustomPrompt="1"/>
          </p:nvPr>
        </p:nvSpPr>
        <p:spPr>
          <a:xfrm rot="21600000">
            <a:off x="7535449" y="772510"/>
            <a:ext cx="2412000" cy="24120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4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94" name="Picture Placeholder 2">
            <a:extLst>
              <a:ext uri="{FF2B5EF4-FFF2-40B4-BE49-F238E27FC236}">
                <a16:creationId xmlns:a16="http://schemas.microsoft.com/office/drawing/2014/main" id="{CC03864D-1416-4578-B8BE-002DFDFE6CF0}"/>
              </a:ext>
            </a:extLst>
          </p:cNvPr>
          <p:cNvSpPr>
            <a:spLocks noGrp="1" noChangeAspect="1"/>
          </p:cNvSpPr>
          <p:nvPr>
            <p:ph type="pic" idx="28" hasCustomPrompt="1"/>
          </p:nvPr>
        </p:nvSpPr>
        <p:spPr>
          <a:xfrm rot="21600000">
            <a:off x="7541624" y="3667652"/>
            <a:ext cx="2412000" cy="24120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4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95" name="Picture Placeholder 2">
            <a:extLst>
              <a:ext uri="{FF2B5EF4-FFF2-40B4-BE49-F238E27FC236}">
                <a16:creationId xmlns:a16="http://schemas.microsoft.com/office/drawing/2014/main" id="{1C400262-D8A1-4186-A451-B1D8B19A6479}"/>
              </a:ext>
            </a:extLst>
          </p:cNvPr>
          <p:cNvSpPr>
            <a:spLocks noGrp="1" noChangeAspect="1"/>
          </p:cNvSpPr>
          <p:nvPr>
            <p:ph type="pic" idx="29" hasCustomPrompt="1"/>
          </p:nvPr>
        </p:nvSpPr>
        <p:spPr>
          <a:xfrm rot="8771">
            <a:off x="1730849" y="2172918"/>
            <a:ext cx="1080000" cy="10800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1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96" name="Picture Placeholder 2">
            <a:extLst>
              <a:ext uri="{FF2B5EF4-FFF2-40B4-BE49-F238E27FC236}">
                <a16:creationId xmlns:a16="http://schemas.microsoft.com/office/drawing/2014/main" id="{54B30995-CB66-41F9-94DE-7D995686AFC8}"/>
              </a:ext>
            </a:extLst>
          </p:cNvPr>
          <p:cNvSpPr>
            <a:spLocks noGrp="1" noChangeAspect="1"/>
          </p:cNvSpPr>
          <p:nvPr>
            <p:ph type="pic" idx="30" hasCustomPrompt="1"/>
          </p:nvPr>
        </p:nvSpPr>
        <p:spPr>
          <a:xfrm rot="8771">
            <a:off x="1734102" y="3605082"/>
            <a:ext cx="1080000" cy="10800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1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97" name="Picture Placeholder 2">
            <a:extLst>
              <a:ext uri="{FF2B5EF4-FFF2-40B4-BE49-F238E27FC236}">
                <a16:creationId xmlns:a16="http://schemas.microsoft.com/office/drawing/2014/main" id="{3793D6C8-E38E-4FA8-9183-0B06350AC3E2}"/>
              </a:ext>
            </a:extLst>
          </p:cNvPr>
          <p:cNvSpPr>
            <a:spLocks noGrp="1" noChangeAspect="1"/>
          </p:cNvSpPr>
          <p:nvPr>
            <p:ph type="pic" idx="31" hasCustomPrompt="1"/>
          </p:nvPr>
        </p:nvSpPr>
        <p:spPr>
          <a:xfrm rot="8771">
            <a:off x="1712533" y="5045351"/>
            <a:ext cx="1080000" cy="10800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1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98" name="Picture Placeholder 2">
            <a:extLst>
              <a:ext uri="{FF2B5EF4-FFF2-40B4-BE49-F238E27FC236}">
                <a16:creationId xmlns:a16="http://schemas.microsoft.com/office/drawing/2014/main" id="{6A43A5F1-111A-4EF8-B813-47AD4DDB32D3}"/>
              </a:ext>
            </a:extLst>
          </p:cNvPr>
          <p:cNvSpPr>
            <a:spLocks noGrp="1" noChangeAspect="1"/>
          </p:cNvSpPr>
          <p:nvPr>
            <p:ph type="pic" idx="32" hasCustomPrompt="1"/>
          </p:nvPr>
        </p:nvSpPr>
        <p:spPr>
          <a:xfrm rot="8771">
            <a:off x="6074716" y="742390"/>
            <a:ext cx="1080000" cy="10800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1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99" name="Picture Placeholder 2">
            <a:extLst>
              <a:ext uri="{FF2B5EF4-FFF2-40B4-BE49-F238E27FC236}">
                <a16:creationId xmlns:a16="http://schemas.microsoft.com/office/drawing/2014/main" id="{169F7F92-F450-462D-8F47-86780393FFCA}"/>
              </a:ext>
            </a:extLst>
          </p:cNvPr>
          <p:cNvSpPr>
            <a:spLocks noGrp="1" noChangeAspect="1"/>
          </p:cNvSpPr>
          <p:nvPr>
            <p:ph type="pic" idx="33" hasCustomPrompt="1"/>
          </p:nvPr>
        </p:nvSpPr>
        <p:spPr>
          <a:xfrm rot="8771">
            <a:off x="6053147" y="2182659"/>
            <a:ext cx="1080000" cy="10800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1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00" name="Picture Placeholder 2">
            <a:extLst>
              <a:ext uri="{FF2B5EF4-FFF2-40B4-BE49-F238E27FC236}">
                <a16:creationId xmlns:a16="http://schemas.microsoft.com/office/drawing/2014/main" id="{53AF073A-FB4D-4A97-9E4B-B178766708FA}"/>
              </a:ext>
            </a:extLst>
          </p:cNvPr>
          <p:cNvSpPr>
            <a:spLocks noGrp="1" noChangeAspect="1"/>
          </p:cNvSpPr>
          <p:nvPr>
            <p:ph type="pic" idx="34" hasCustomPrompt="1"/>
          </p:nvPr>
        </p:nvSpPr>
        <p:spPr>
          <a:xfrm rot="8771">
            <a:off x="6056400" y="3614823"/>
            <a:ext cx="1080000" cy="10800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1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01" name="Picture Placeholder 2">
            <a:extLst>
              <a:ext uri="{FF2B5EF4-FFF2-40B4-BE49-F238E27FC236}">
                <a16:creationId xmlns:a16="http://schemas.microsoft.com/office/drawing/2014/main" id="{1977EF7E-8AB6-47D0-9939-2FA8050BC1BB}"/>
              </a:ext>
            </a:extLst>
          </p:cNvPr>
          <p:cNvSpPr>
            <a:spLocks noGrp="1" noChangeAspect="1"/>
          </p:cNvSpPr>
          <p:nvPr>
            <p:ph type="pic" idx="35" hasCustomPrompt="1"/>
          </p:nvPr>
        </p:nvSpPr>
        <p:spPr>
          <a:xfrm rot="8771">
            <a:off x="6034831" y="5055092"/>
            <a:ext cx="1080000" cy="10800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1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02" name="Picture Placeholder 2">
            <a:extLst>
              <a:ext uri="{FF2B5EF4-FFF2-40B4-BE49-F238E27FC236}">
                <a16:creationId xmlns:a16="http://schemas.microsoft.com/office/drawing/2014/main" id="{946B6905-C053-4CAC-80BF-0AC48F5836D8}"/>
              </a:ext>
            </a:extLst>
          </p:cNvPr>
          <p:cNvSpPr>
            <a:spLocks noGrp="1" noChangeAspect="1"/>
          </p:cNvSpPr>
          <p:nvPr>
            <p:ph type="pic" idx="36" hasCustomPrompt="1"/>
          </p:nvPr>
        </p:nvSpPr>
        <p:spPr>
          <a:xfrm rot="8771">
            <a:off x="10383325" y="730753"/>
            <a:ext cx="1080000" cy="10800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1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03" name="Picture Placeholder 2">
            <a:extLst>
              <a:ext uri="{FF2B5EF4-FFF2-40B4-BE49-F238E27FC236}">
                <a16:creationId xmlns:a16="http://schemas.microsoft.com/office/drawing/2014/main" id="{8C846A5B-A90A-4CC2-A1F1-88B92DF57BA1}"/>
              </a:ext>
            </a:extLst>
          </p:cNvPr>
          <p:cNvSpPr>
            <a:spLocks noGrp="1" noChangeAspect="1"/>
          </p:cNvSpPr>
          <p:nvPr>
            <p:ph type="pic" idx="37" hasCustomPrompt="1"/>
          </p:nvPr>
        </p:nvSpPr>
        <p:spPr>
          <a:xfrm rot="8771">
            <a:off x="10361756" y="2171022"/>
            <a:ext cx="1080000" cy="10800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1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04" name="Picture Placeholder 2">
            <a:extLst>
              <a:ext uri="{FF2B5EF4-FFF2-40B4-BE49-F238E27FC236}">
                <a16:creationId xmlns:a16="http://schemas.microsoft.com/office/drawing/2014/main" id="{EAB334A9-24C3-4154-81F9-02DE90CE6C05}"/>
              </a:ext>
            </a:extLst>
          </p:cNvPr>
          <p:cNvSpPr>
            <a:spLocks noGrp="1" noChangeAspect="1"/>
          </p:cNvSpPr>
          <p:nvPr>
            <p:ph type="pic" idx="38" hasCustomPrompt="1"/>
          </p:nvPr>
        </p:nvSpPr>
        <p:spPr>
          <a:xfrm rot="8771">
            <a:off x="10365009" y="3603186"/>
            <a:ext cx="1080000" cy="10800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1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05" name="Picture Placeholder 2">
            <a:extLst>
              <a:ext uri="{FF2B5EF4-FFF2-40B4-BE49-F238E27FC236}">
                <a16:creationId xmlns:a16="http://schemas.microsoft.com/office/drawing/2014/main" id="{176EC749-9757-482B-95F6-5FD6F354D47D}"/>
              </a:ext>
            </a:extLst>
          </p:cNvPr>
          <p:cNvSpPr>
            <a:spLocks noGrp="1" noChangeAspect="1"/>
          </p:cNvSpPr>
          <p:nvPr>
            <p:ph type="pic" idx="39" hasCustomPrompt="1"/>
          </p:nvPr>
        </p:nvSpPr>
        <p:spPr>
          <a:xfrm rot="8771">
            <a:off x="10343440" y="5043455"/>
            <a:ext cx="1080000" cy="10800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1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</p:spTree>
    <p:extLst>
      <p:ext uri="{BB962C8B-B14F-4D97-AF65-F5344CB8AC3E}">
        <p14:creationId xmlns:p14="http://schemas.microsoft.com/office/powerpoint/2010/main" val="863119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22E69703-73BE-4D47-A456-5F65D84F6098}"/>
              </a:ext>
            </a:extLst>
          </p:cNvPr>
          <p:cNvSpPr/>
          <p:nvPr userDrawn="1"/>
        </p:nvSpPr>
        <p:spPr>
          <a:xfrm>
            <a:off x="11768655" y="6727497"/>
            <a:ext cx="179999" cy="1365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776AB01-AB73-47DF-BF1A-BFE156211A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/>
          </p:cNvSpPr>
          <p:nvPr userDrawn="1"/>
        </p:nvSpPr>
        <p:spPr>
          <a:xfrm rot="5400000">
            <a:off x="3417274" y="694632"/>
            <a:ext cx="2664000" cy="266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2468C92-59CB-4A28-BBC0-4584396CE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/>
          </p:cNvSpPr>
          <p:nvPr userDrawn="1"/>
        </p:nvSpPr>
        <p:spPr>
          <a:xfrm rot="5400000">
            <a:off x="6251965" y="702850"/>
            <a:ext cx="5472000" cy="547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C20FAF2-B805-497F-9D32-EAEA6D718F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/>
          </p:cNvSpPr>
          <p:nvPr userDrawn="1"/>
        </p:nvSpPr>
        <p:spPr>
          <a:xfrm rot="5400000">
            <a:off x="3417274" y="3497771"/>
            <a:ext cx="2664000" cy="266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073C675-297C-4AF6-B98C-A8FCF4CE49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/>
          </p:cNvSpPr>
          <p:nvPr userDrawn="1"/>
        </p:nvSpPr>
        <p:spPr>
          <a:xfrm rot="5400000">
            <a:off x="1556958" y="702849"/>
            <a:ext cx="1728000" cy="172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2DA2B94-9D56-4C3A-9820-69E0A09FA8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/>
          </p:cNvSpPr>
          <p:nvPr userDrawn="1"/>
        </p:nvSpPr>
        <p:spPr>
          <a:xfrm rot="5400000">
            <a:off x="1556958" y="2568310"/>
            <a:ext cx="1728000" cy="172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395AB95-A1D3-4ACD-A966-9287CD9A7F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/>
          </p:cNvSpPr>
          <p:nvPr userDrawn="1"/>
        </p:nvSpPr>
        <p:spPr>
          <a:xfrm rot="5400000">
            <a:off x="1556958" y="4433771"/>
            <a:ext cx="1728000" cy="172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5E66583-3578-4AF1-A1A0-E80E47D7B3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 bwMode="ltGray">
          <a:xfrm rot="5400000">
            <a:off x="-2941412" y="2941415"/>
            <a:ext cx="6857996" cy="9751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9413785-1A94-4F59-9954-A985149EA7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606649"/>
            <a:ext cx="1297858" cy="564470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18F4FD-F352-4215-BC76-59D5E56A7D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23874" y="6370473"/>
            <a:ext cx="4114800" cy="365125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92A030E3-815A-4FAD-A909-FA3AB4F5ED0E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6539965" y="1027554"/>
            <a:ext cx="4896000" cy="4896000"/>
          </a:xfrm>
          <a:solidFill>
            <a:schemeClr val="tx2">
              <a:lumMod val="7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8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6782D0-6A3D-45FF-9481-8658083900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 bwMode="blackWhite">
          <a:xfrm>
            <a:off x="0" y="702816"/>
            <a:ext cx="1199535" cy="5472034"/>
          </a:xfrm>
          <a:prstGeom prst="rect">
            <a:avLst/>
          </a:prstGeom>
          <a:solidFill>
            <a:schemeClr val="tx1"/>
          </a:solidFill>
          <a:ln w="222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95F40D-262F-47D5-A6D0-1408D6904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C16170A-1825-4EA6-B0D1-75836E727E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 bwMode="ltGray">
          <a:xfrm rot="16200000" flipH="1">
            <a:off x="8658532" y="3324534"/>
            <a:ext cx="6858000" cy="208932"/>
            <a:chOff x="2" y="0"/>
            <a:chExt cx="12213270" cy="6858001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8AB40E8-F909-48D8-B0FE-A7857DEF6C1C}"/>
                </a:ext>
              </a:extLst>
            </p:cNvPr>
            <p:cNvSpPr/>
            <p:nvPr/>
          </p:nvSpPr>
          <p:spPr bwMode="ltGray">
            <a:xfrm rot="5400000">
              <a:off x="-2839064" y="2839066"/>
              <a:ext cx="6858000" cy="117986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817AEFF-3431-4798-9BF4-3D1E37B7FFA7}"/>
                </a:ext>
              </a:extLst>
            </p:cNvPr>
            <p:cNvSpPr/>
            <p:nvPr/>
          </p:nvSpPr>
          <p:spPr bwMode="ltGray">
            <a:xfrm rot="5400000">
              <a:off x="-1836027" y="2839066"/>
              <a:ext cx="6858000" cy="11798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7614667-67D2-4369-8DDF-85B935BD7FB5}"/>
                </a:ext>
              </a:extLst>
            </p:cNvPr>
            <p:cNvSpPr/>
            <p:nvPr/>
          </p:nvSpPr>
          <p:spPr bwMode="ltGray">
            <a:xfrm rot="5400000">
              <a:off x="-832990" y="2839066"/>
              <a:ext cx="6858000" cy="11798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CD2C51D-5D95-4A41-AF64-E198B270403D}"/>
                </a:ext>
              </a:extLst>
            </p:cNvPr>
            <p:cNvSpPr/>
            <p:nvPr/>
          </p:nvSpPr>
          <p:spPr bwMode="ltGray">
            <a:xfrm rot="5400000">
              <a:off x="170047" y="2839067"/>
              <a:ext cx="6858000" cy="11798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0491FD9-E815-4B97-8D4B-204B33826E80}"/>
                </a:ext>
              </a:extLst>
            </p:cNvPr>
            <p:cNvSpPr/>
            <p:nvPr/>
          </p:nvSpPr>
          <p:spPr bwMode="ltGray">
            <a:xfrm rot="5400000">
              <a:off x="1173084" y="2839066"/>
              <a:ext cx="6858000" cy="1179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F9898DC-0F94-4F59-AB8F-62E4F917FA6D}"/>
                </a:ext>
              </a:extLst>
            </p:cNvPr>
            <p:cNvSpPr/>
            <p:nvPr/>
          </p:nvSpPr>
          <p:spPr bwMode="ltGray">
            <a:xfrm rot="5400000">
              <a:off x="2176121" y="2839066"/>
              <a:ext cx="6858000" cy="117986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F2EDC27-9161-45E6-9F08-FC845FAA0FCC}"/>
                </a:ext>
              </a:extLst>
            </p:cNvPr>
            <p:cNvSpPr/>
            <p:nvPr/>
          </p:nvSpPr>
          <p:spPr bwMode="ltGray">
            <a:xfrm rot="5400000">
              <a:off x="3179158" y="2839066"/>
              <a:ext cx="6858000" cy="117986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A93BD9A-7146-40F6-9387-12DDC9DEAE8D}"/>
                </a:ext>
              </a:extLst>
            </p:cNvPr>
            <p:cNvSpPr/>
            <p:nvPr/>
          </p:nvSpPr>
          <p:spPr bwMode="ltGray">
            <a:xfrm rot="5400000">
              <a:off x="4182195" y="2839066"/>
              <a:ext cx="6858000" cy="11798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5C7D5BB-0D04-4EA6-9423-4109BB47B084}"/>
                </a:ext>
              </a:extLst>
            </p:cNvPr>
            <p:cNvSpPr/>
            <p:nvPr/>
          </p:nvSpPr>
          <p:spPr bwMode="ltGray">
            <a:xfrm rot="5400000">
              <a:off x="5185232" y="2839066"/>
              <a:ext cx="6858000" cy="117986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39EA52F-8E74-4423-A7EE-12A3082B8F7E}"/>
                </a:ext>
              </a:extLst>
            </p:cNvPr>
            <p:cNvSpPr/>
            <p:nvPr/>
          </p:nvSpPr>
          <p:spPr bwMode="ltGray">
            <a:xfrm rot="5400000">
              <a:off x="6188269" y="2839066"/>
              <a:ext cx="6858000" cy="11798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3F93CA4-244E-4C6D-A9BD-C0A5B0E1B688}"/>
                </a:ext>
              </a:extLst>
            </p:cNvPr>
            <p:cNvSpPr/>
            <p:nvPr/>
          </p:nvSpPr>
          <p:spPr bwMode="ltGray">
            <a:xfrm rot="5400000">
              <a:off x="7191306" y="2839066"/>
              <a:ext cx="6858000" cy="1179868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9744C1E-23D8-4121-B07D-59EAD793CC89}"/>
                </a:ext>
              </a:extLst>
            </p:cNvPr>
            <p:cNvSpPr/>
            <p:nvPr/>
          </p:nvSpPr>
          <p:spPr bwMode="ltGray">
            <a:xfrm rot="5400000">
              <a:off x="8194338" y="2839066"/>
              <a:ext cx="6858000" cy="117986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5AC8057B-2261-4192-91D9-C8E6769507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71042" y="63736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accent6"/>
                </a:solidFill>
              </a:defRPr>
            </a:lvl1pPr>
          </a:lstStyle>
          <a:p>
            <a:fld id="{3D3C4EEC-F499-4A7F-B67B-5709763315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1" name="Picture Placeholder 2">
            <a:extLst>
              <a:ext uri="{FF2B5EF4-FFF2-40B4-BE49-F238E27FC236}">
                <a16:creationId xmlns:a16="http://schemas.microsoft.com/office/drawing/2014/main" id="{FAA1CF27-3B3C-4520-B162-1CAF2FEC38DC}"/>
              </a:ext>
            </a:extLst>
          </p:cNvPr>
          <p:cNvSpPr>
            <a:spLocks noGrp="1" noChangeAspect="1"/>
          </p:cNvSpPr>
          <p:nvPr>
            <p:ph type="pic" idx="11" hasCustomPrompt="1"/>
          </p:nvPr>
        </p:nvSpPr>
        <p:spPr>
          <a:xfrm>
            <a:off x="3598438" y="874632"/>
            <a:ext cx="2304000" cy="2304000"/>
          </a:xfrm>
          <a:solidFill>
            <a:schemeClr val="tx2">
              <a:lumMod val="7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6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52" name="Picture Placeholder 2">
            <a:extLst>
              <a:ext uri="{FF2B5EF4-FFF2-40B4-BE49-F238E27FC236}">
                <a16:creationId xmlns:a16="http://schemas.microsoft.com/office/drawing/2014/main" id="{5C796FD0-BACF-4E38-B85D-9B1F1D17587D}"/>
              </a:ext>
            </a:extLst>
          </p:cNvPr>
          <p:cNvSpPr>
            <a:spLocks noGrp="1" noChangeAspect="1"/>
          </p:cNvSpPr>
          <p:nvPr>
            <p:ph type="pic" idx="12" hasCustomPrompt="1"/>
          </p:nvPr>
        </p:nvSpPr>
        <p:spPr>
          <a:xfrm>
            <a:off x="3597274" y="3677771"/>
            <a:ext cx="2304000" cy="2304000"/>
          </a:xfrm>
          <a:solidFill>
            <a:schemeClr val="tx2">
              <a:lumMod val="7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6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53" name="Picture Placeholder 2">
            <a:extLst>
              <a:ext uri="{FF2B5EF4-FFF2-40B4-BE49-F238E27FC236}">
                <a16:creationId xmlns:a16="http://schemas.microsoft.com/office/drawing/2014/main" id="{F5E79702-C54E-4090-BAF1-63D85FE2F6F4}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1725274" y="864849"/>
            <a:ext cx="1404000" cy="1404000"/>
          </a:xfrm>
          <a:solidFill>
            <a:schemeClr val="tx2">
              <a:lumMod val="7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54" name="Picture Placeholder 2">
            <a:extLst>
              <a:ext uri="{FF2B5EF4-FFF2-40B4-BE49-F238E27FC236}">
                <a16:creationId xmlns:a16="http://schemas.microsoft.com/office/drawing/2014/main" id="{AC3E8C44-849B-44EA-B4FE-1165D2EE0AA1}"/>
              </a:ext>
            </a:extLst>
          </p:cNvPr>
          <p:cNvSpPr>
            <a:spLocks noGrp="1" noChangeAspect="1"/>
          </p:cNvSpPr>
          <p:nvPr>
            <p:ph type="pic" idx="14" hasCustomPrompt="1"/>
          </p:nvPr>
        </p:nvSpPr>
        <p:spPr>
          <a:xfrm>
            <a:off x="1718958" y="2730310"/>
            <a:ext cx="1404000" cy="1404000"/>
          </a:xfrm>
          <a:solidFill>
            <a:schemeClr val="tx2">
              <a:lumMod val="7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55" name="Picture Placeholder 2">
            <a:extLst>
              <a:ext uri="{FF2B5EF4-FFF2-40B4-BE49-F238E27FC236}">
                <a16:creationId xmlns:a16="http://schemas.microsoft.com/office/drawing/2014/main" id="{CCDA758C-2B1B-44C2-A674-08A26432A5CA}"/>
              </a:ext>
            </a:extLst>
          </p:cNvPr>
          <p:cNvSpPr>
            <a:spLocks noGrp="1" noChangeAspect="1"/>
          </p:cNvSpPr>
          <p:nvPr>
            <p:ph type="pic" idx="15" hasCustomPrompt="1"/>
          </p:nvPr>
        </p:nvSpPr>
        <p:spPr>
          <a:xfrm>
            <a:off x="1718958" y="4595771"/>
            <a:ext cx="1404000" cy="1404000"/>
          </a:xfrm>
          <a:solidFill>
            <a:schemeClr val="tx2">
              <a:lumMod val="7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</p:spTree>
    <p:extLst>
      <p:ext uri="{BB962C8B-B14F-4D97-AF65-F5344CB8AC3E}">
        <p14:creationId xmlns:p14="http://schemas.microsoft.com/office/powerpoint/2010/main" val="2135077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49749-34EC-4101-9D77-EAEEB4099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720" y="1721020"/>
            <a:ext cx="9216898" cy="2852737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A63AAD-2A8C-4C76-B5CB-56626A842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8720" y="4604846"/>
            <a:ext cx="921689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DE4B3AB-0129-4497-B262-F4970E4429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 bwMode="ltGray">
          <a:xfrm rot="16200000" flipH="1">
            <a:off x="-3006725" y="3006725"/>
            <a:ext cx="6858000" cy="844550"/>
            <a:chOff x="2" y="0"/>
            <a:chExt cx="12213270" cy="685800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57090B0-5621-4148-8D79-A62F99C3418C}"/>
                </a:ext>
              </a:extLst>
            </p:cNvPr>
            <p:cNvSpPr/>
            <p:nvPr/>
          </p:nvSpPr>
          <p:spPr bwMode="ltGray">
            <a:xfrm rot="5400000">
              <a:off x="-2839064" y="2839066"/>
              <a:ext cx="6858000" cy="117986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056EF2F-9970-4EB5-A16C-9210E1C8AC13}"/>
                </a:ext>
              </a:extLst>
            </p:cNvPr>
            <p:cNvSpPr/>
            <p:nvPr/>
          </p:nvSpPr>
          <p:spPr bwMode="ltGray">
            <a:xfrm rot="5400000">
              <a:off x="-1836027" y="2839066"/>
              <a:ext cx="6858000" cy="11798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7CBFC8E-440C-4695-A524-99E9C3934B67}"/>
                </a:ext>
              </a:extLst>
            </p:cNvPr>
            <p:cNvSpPr/>
            <p:nvPr/>
          </p:nvSpPr>
          <p:spPr bwMode="ltGray">
            <a:xfrm rot="5400000">
              <a:off x="-832990" y="2839066"/>
              <a:ext cx="6858000" cy="11798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B423A83-5348-4D4E-8623-44E08BE4A3D3}"/>
                </a:ext>
              </a:extLst>
            </p:cNvPr>
            <p:cNvSpPr/>
            <p:nvPr/>
          </p:nvSpPr>
          <p:spPr bwMode="ltGray">
            <a:xfrm rot="5400000">
              <a:off x="170047" y="2839067"/>
              <a:ext cx="6858000" cy="11798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2B6EA03-16AE-4133-B184-6B1EA04BDA4F}"/>
                </a:ext>
              </a:extLst>
            </p:cNvPr>
            <p:cNvSpPr/>
            <p:nvPr/>
          </p:nvSpPr>
          <p:spPr bwMode="ltGray">
            <a:xfrm rot="5400000">
              <a:off x="1173084" y="2839066"/>
              <a:ext cx="6858000" cy="1179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ADC29D0-DBEF-46E9-82A9-9BC7580B3020}"/>
                </a:ext>
              </a:extLst>
            </p:cNvPr>
            <p:cNvSpPr/>
            <p:nvPr/>
          </p:nvSpPr>
          <p:spPr bwMode="ltGray">
            <a:xfrm rot="5400000">
              <a:off x="2176121" y="2839066"/>
              <a:ext cx="6858000" cy="117986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7AE0416-A8E3-4102-A863-3531E7519E97}"/>
                </a:ext>
              </a:extLst>
            </p:cNvPr>
            <p:cNvSpPr/>
            <p:nvPr/>
          </p:nvSpPr>
          <p:spPr bwMode="ltGray">
            <a:xfrm rot="5400000">
              <a:off x="3179158" y="2839066"/>
              <a:ext cx="6858000" cy="117986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F0CDCBE-51B9-4FD6-8ED1-186A9DABC4EE}"/>
                </a:ext>
              </a:extLst>
            </p:cNvPr>
            <p:cNvSpPr/>
            <p:nvPr/>
          </p:nvSpPr>
          <p:spPr bwMode="ltGray">
            <a:xfrm rot="5400000">
              <a:off x="4182195" y="2839066"/>
              <a:ext cx="6858000" cy="11798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FC614E0-AA7A-4E7E-9FDA-A8C2CEE1BC6C}"/>
                </a:ext>
              </a:extLst>
            </p:cNvPr>
            <p:cNvSpPr/>
            <p:nvPr/>
          </p:nvSpPr>
          <p:spPr bwMode="ltGray">
            <a:xfrm rot="5400000">
              <a:off x="5185232" y="2839066"/>
              <a:ext cx="6858000" cy="117986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EFC6BA0-81D6-4054-8BC7-46B49823607A}"/>
                </a:ext>
              </a:extLst>
            </p:cNvPr>
            <p:cNvSpPr/>
            <p:nvPr/>
          </p:nvSpPr>
          <p:spPr bwMode="ltGray">
            <a:xfrm rot="5400000">
              <a:off x="6188269" y="2839066"/>
              <a:ext cx="6858000" cy="11798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DFA13FA-4674-40CC-A729-965025AC9996}"/>
                </a:ext>
              </a:extLst>
            </p:cNvPr>
            <p:cNvSpPr/>
            <p:nvPr/>
          </p:nvSpPr>
          <p:spPr bwMode="ltGray">
            <a:xfrm rot="5400000">
              <a:off x="7191306" y="2839066"/>
              <a:ext cx="6858000" cy="1179868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957BCEA-E619-4D32-BA51-F4AEFEA7A9DF}"/>
                </a:ext>
              </a:extLst>
            </p:cNvPr>
            <p:cNvSpPr/>
            <p:nvPr/>
          </p:nvSpPr>
          <p:spPr bwMode="ltGray">
            <a:xfrm rot="5400000">
              <a:off x="8194338" y="2839066"/>
              <a:ext cx="6858000" cy="117986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33012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Images (2)"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4029ED80-3AAB-40BE-B25F-705FAE9BDF5D}"/>
              </a:ext>
            </a:extLst>
          </p:cNvPr>
          <p:cNvSpPr/>
          <p:nvPr userDrawn="1"/>
        </p:nvSpPr>
        <p:spPr>
          <a:xfrm>
            <a:off x="11768655" y="6727497"/>
            <a:ext cx="179999" cy="1365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CF005BD-B520-473C-BC7F-E3D7840475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 bwMode="ltGray">
          <a:xfrm rot="5400000">
            <a:off x="-2941412" y="2941415"/>
            <a:ext cx="6857996" cy="97516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22DF41E-0594-4FEA-8839-228F8F9CF3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606649"/>
            <a:ext cx="1297858" cy="564470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3771DB-29B1-47F8-896D-05AAE7AED6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583062" y="6373671"/>
            <a:ext cx="4114800" cy="365125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D403DCC-934A-48C3-AED2-74CE80FCF9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 bwMode="blackWhite">
          <a:xfrm>
            <a:off x="0" y="702816"/>
            <a:ext cx="1199535" cy="5472034"/>
          </a:xfrm>
          <a:prstGeom prst="rect">
            <a:avLst/>
          </a:prstGeom>
          <a:solidFill>
            <a:schemeClr val="tx1"/>
          </a:solidFill>
          <a:ln w="222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1CA6CC-9554-47B4-B491-8CA4A81F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DCBDCCA-59D4-4688-B738-713DB36C83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 rot="16200000" flipH="1">
            <a:off x="8658532" y="3324534"/>
            <a:ext cx="6858000" cy="208932"/>
            <a:chOff x="2" y="0"/>
            <a:chExt cx="12213270" cy="6858001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1D1B310A-593E-4068-891D-C487B0D332C4}"/>
                </a:ext>
              </a:extLst>
            </p:cNvPr>
            <p:cNvSpPr/>
            <p:nvPr/>
          </p:nvSpPr>
          <p:spPr>
            <a:xfrm rot="5400000">
              <a:off x="-2839064" y="2839066"/>
              <a:ext cx="6858000" cy="117986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BF236CF-DC2B-4E50-9246-7E02031EB3C2}"/>
                </a:ext>
              </a:extLst>
            </p:cNvPr>
            <p:cNvSpPr/>
            <p:nvPr/>
          </p:nvSpPr>
          <p:spPr>
            <a:xfrm rot="5400000">
              <a:off x="-1836027" y="2839066"/>
              <a:ext cx="6858000" cy="11798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7617827C-EC08-446A-BBF1-30FD880FB56E}"/>
                </a:ext>
              </a:extLst>
            </p:cNvPr>
            <p:cNvSpPr/>
            <p:nvPr/>
          </p:nvSpPr>
          <p:spPr>
            <a:xfrm rot="5400000">
              <a:off x="-832990" y="2839066"/>
              <a:ext cx="6858000" cy="11798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8CCDD959-EAB8-48D5-8A60-E0E2EB754B5C}"/>
                </a:ext>
              </a:extLst>
            </p:cNvPr>
            <p:cNvSpPr/>
            <p:nvPr/>
          </p:nvSpPr>
          <p:spPr>
            <a:xfrm rot="5400000">
              <a:off x="170047" y="2839067"/>
              <a:ext cx="6858000" cy="11798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D8BEDDF5-6860-4D02-9AAB-52FFDED339B8}"/>
                </a:ext>
              </a:extLst>
            </p:cNvPr>
            <p:cNvSpPr/>
            <p:nvPr/>
          </p:nvSpPr>
          <p:spPr>
            <a:xfrm rot="5400000">
              <a:off x="1173084" y="2839066"/>
              <a:ext cx="6858000" cy="1179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9F147EA6-9881-47EB-8052-6D1F6688FAC5}"/>
                </a:ext>
              </a:extLst>
            </p:cNvPr>
            <p:cNvSpPr/>
            <p:nvPr/>
          </p:nvSpPr>
          <p:spPr>
            <a:xfrm rot="5400000">
              <a:off x="2176121" y="2839066"/>
              <a:ext cx="6858000" cy="117986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D7E3FF2-0285-4CBC-B9C8-979E827A4B23}"/>
                </a:ext>
              </a:extLst>
            </p:cNvPr>
            <p:cNvSpPr/>
            <p:nvPr/>
          </p:nvSpPr>
          <p:spPr>
            <a:xfrm rot="5400000">
              <a:off x="3179158" y="2839066"/>
              <a:ext cx="6858000" cy="117986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FEECCF71-F8FC-4647-8568-722CCE8E3B3E}"/>
                </a:ext>
              </a:extLst>
            </p:cNvPr>
            <p:cNvSpPr/>
            <p:nvPr/>
          </p:nvSpPr>
          <p:spPr>
            <a:xfrm rot="5400000">
              <a:off x="4182195" y="2839066"/>
              <a:ext cx="6858000" cy="11798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72BA4811-3250-47F7-9008-FE2634EDBF8C}"/>
                </a:ext>
              </a:extLst>
            </p:cNvPr>
            <p:cNvSpPr/>
            <p:nvPr/>
          </p:nvSpPr>
          <p:spPr>
            <a:xfrm rot="5400000">
              <a:off x="5185232" y="2839066"/>
              <a:ext cx="6858000" cy="117986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A3CEC8B4-D610-463E-8DAB-46C1069C7A8E}"/>
                </a:ext>
              </a:extLst>
            </p:cNvPr>
            <p:cNvSpPr/>
            <p:nvPr/>
          </p:nvSpPr>
          <p:spPr>
            <a:xfrm rot="5400000">
              <a:off x="6188269" y="2839066"/>
              <a:ext cx="6858000" cy="11798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F866AA5D-328E-45AA-951E-D4D4C13743D7}"/>
                </a:ext>
              </a:extLst>
            </p:cNvPr>
            <p:cNvSpPr/>
            <p:nvPr/>
          </p:nvSpPr>
          <p:spPr>
            <a:xfrm rot="5400000">
              <a:off x="7191306" y="2839066"/>
              <a:ext cx="6858000" cy="1179868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CDC696F-FA51-4D97-A882-918A358DA7CE}"/>
                </a:ext>
              </a:extLst>
            </p:cNvPr>
            <p:cNvSpPr/>
            <p:nvPr/>
          </p:nvSpPr>
          <p:spPr>
            <a:xfrm rot="5400000">
              <a:off x="8194338" y="2839066"/>
              <a:ext cx="6858000" cy="117986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5EF34D40-8CED-496A-B45E-C04CF0517C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71042" y="63736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D3C4EEC-F499-4A7F-B67B-5709763315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66B209A-E78C-4686-B4E3-EE4B42B7A0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/>
          </p:cNvSpPr>
          <p:nvPr userDrawn="1"/>
        </p:nvSpPr>
        <p:spPr>
          <a:xfrm rot="5400000">
            <a:off x="3904462" y="702815"/>
            <a:ext cx="5472000" cy="54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1456D4E-66EE-48C9-BD04-C539741662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/>
          </p:cNvSpPr>
          <p:nvPr userDrawn="1"/>
        </p:nvSpPr>
        <p:spPr>
          <a:xfrm rot="5400000">
            <a:off x="2014462" y="702814"/>
            <a:ext cx="1728000" cy="172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1E70AA5-44D7-46F2-A30B-AC3B673806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/>
          </p:cNvSpPr>
          <p:nvPr userDrawn="1"/>
        </p:nvSpPr>
        <p:spPr>
          <a:xfrm rot="5400000">
            <a:off x="2014462" y="2568275"/>
            <a:ext cx="1728000" cy="172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1ABBB86-3BAA-49F2-B9ED-21D4070B4C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/>
          </p:cNvSpPr>
          <p:nvPr userDrawn="1"/>
        </p:nvSpPr>
        <p:spPr>
          <a:xfrm rot="5400000">
            <a:off x="2014462" y="4433736"/>
            <a:ext cx="1728000" cy="172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6" name="Picture Placeholder 2">
            <a:extLst>
              <a:ext uri="{FF2B5EF4-FFF2-40B4-BE49-F238E27FC236}">
                <a16:creationId xmlns:a16="http://schemas.microsoft.com/office/drawing/2014/main" id="{BB9AD03B-0576-4D3C-A80D-FFC0F0ECD142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4192462" y="1027519"/>
            <a:ext cx="4896000" cy="4896000"/>
          </a:xfrm>
          <a:solidFill>
            <a:schemeClr val="tx2">
              <a:lumMod val="7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8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79" name="Picture Placeholder 2">
            <a:extLst>
              <a:ext uri="{FF2B5EF4-FFF2-40B4-BE49-F238E27FC236}">
                <a16:creationId xmlns:a16="http://schemas.microsoft.com/office/drawing/2014/main" id="{5489E3A0-02EC-4D41-8DAB-0E49512790BC}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2182778" y="864814"/>
            <a:ext cx="1404000" cy="1404000"/>
          </a:xfrm>
          <a:solidFill>
            <a:schemeClr val="tx2">
              <a:lumMod val="7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80" name="Picture Placeholder 2">
            <a:extLst>
              <a:ext uri="{FF2B5EF4-FFF2-40B4-BE49-F238E27FC236}">
                <a16:creationId xmlns:a16="http://schemas.microsoft.com/office/drawing/2014/main" id="{0B3413BA-77D6-4B02-B45A-115BF6393B74}"/>
              </a:ext>
            </a:extLst>
          </p:cNvPr>
          <p:cNvSpPr>
            <a:spLocks noGrp="1" noChangeAspect="1"/>
          </p:cNvSpPr>
          <p:nvPr>
            <p:ph type="pic" idx="14" hasCustomPrompt="1"/>
          </p:nvPr>
        </p:nvSpPr>
        <p:spPr>
          <a:xfrm>
            <a:off x="2176462" y="2730275"/>
            <a:ext cx="1404000" cy="1404000"/>
          </a:xfrm>
          <a:solidFill>
            <a:schemeClr val="tx2">
              <a:lumMod val="7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81" name="Picture Placeholder 2">
            <a:extLst>
              <a:ext uri="{FF2B5EF4-FFF2-40B4-BE49-F238E27FC236}">
                <a16:creationId xmlns:a16="http://schemas.microsoft.com/office/drawing/2014/main" id="{BD6D1641-CFCC-4411-8616-B34D5E6B03AD}"/>
              </a:ext>
            </a:extLst>
          </p:cNvPr>
          <p:cNvSpPr>
            <a:spLocks noGrp="1" noChangeAspect="1"/>
          </p:cNvSpPr>
          <p:nvPr>
            <p:ph type="pic" idx="15" hasCustomPrompt="1"/>
          </p:nvPr>
        </p:nvSpPr>
        <p:spPr>
          <a:xfrm>
            <a:off x="2176462" y="4595736"/>
            <a:ext cx="1404000" cy="1404000"/>
          </a:xfrm>
          <a:solidFill>
            <a:schemeClr val="tx2">
              <a:lumMod val="7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B0A1201-62F4-4C6A-BDB4-34D0F22F62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/>
          </p:cNvSpPr>
          <p:nvPr userDrawn="1"/>
        </p:nvSpPr>
        <p:spPr>
          <a:xfrm rot="5400000">
            <a:off x="9538462" y="702814"/>
            <a:ext cx="1728000" cy="172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07F7F52-1DC2-48AC-AB3B-2F23042B9F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/>
          </p:cNvSpPr>
          <p:nvPr userDrawn="1"/>
        </p:nvSpPr>
        <p:spPr>
          <a:xfrm rot="5400000">
            <a:off x="9538462" y="2568275"/>
            <a:ext cx="1728000" cy="172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4A2AE61-8D95-4FCB-8731-3286885A38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/>
          </p:cNvSpPr>
          <p:nvPr userDrawn="1"/>
        </p:nvSpPr>
        <p:spPr>
          <a:xfrm rot="5400000">
            <a:off x="9538462" y="4433736"/>
            <a:ext cx="1728000" cy="172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5" name="Picture Placeholder 2">
            <a:extLst>
              <a:ext uri="{FF2B5EF4-FFF2-40B4-BE49-F238E27FC236}">
                <a16:creationId xmlns:a16="http://schemas.microsoft.com/office/drawing/2014/main" id="{18FF2558-5429-4168-BBC9-3AFCA48549B3}"/>
              </a:ext>
            </a:extLst>
          </p:cNvPr>
          <p:cNvSpPr>
            <a:spLocks noGrp="1" noChangeAspect="1"/>
          </p:cNvSpPr>
          <p:nvPr>
            <p:ph type="pic" idx="16" hasCustomPrompt="1"/>
          </p:nvPr>
        </p:nvSpPr>
        <p:spPr>
          <a:xfrm>
            <a:off x="9706778" y="864814"/>
            <a:ext cx="1404000" cy="1404000"/>
          </a:xfrm>
          <a:solidFill>
            <a:schemeClr val="tx2">
              <a:lumMod val="7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86" name="Picture Placeholder 2">
            <a:extLst>
              <a:ext uri="{FF2B5EF4-FFF2-40B4-BE49-F238E27FC236}">
                <a16:creationId xmlns:a16="http://schemas.microsoft.com/office/drawing/2014/main" id="{28CDDAE2-B2CA-4EBE-A482-7F952B57D27A}"/>
              </a:ext>
            </a:extLst>
          </p:cNvPr>
          <p:cNvSpPr>
            <a:spLocks noGrp="1" noChangeAspect="1"/>
          </p:cNvSpPr>
          <p:nvPr>
            <p:ph type="pic" idx="17" hasCustomPrompt="1"/>
          </p:nvPr>
        </p:nvSpPr>
        <p:spPr>
          <a:xfrm>
            <a:off x="9700462" y="2730275"/>
            <a:ext cx="1404000" cy="1404000"/>
          </a:xfrm>
          <a:solidFill>
            <a:schemeClr val="tx2">
              <a:lumMod val="7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87" name="Picture Placeholder 2">
            <a:extLst>
              <a:ext uri="{FF2B5EF4-FFF2-40B4-BE49-F238E27FC236}">
                <a16:creationId xmlns:a16="http://schemas.microsoft.com/office/drawing/2014/main" id="{6D92EA8C-5C62-496C-9951-68D52B3AB78D}"/>
              </a:ext>
            </a:extLst>
          </p:cNvPr>
          <p:cNvSpPr>
            <a:spLocks noGrp="1" noChangeAspect="1"/>
          </p:cNvSpPr>
          <p:nvPr>
            <p:ph type="pic" idx="18" hasCustomPrompt="1"/>
          </p:nvPr>
        </p:nvSpPr>
        <p:spPr>
          <a:xfrm>
            <a:off x="9700462" y="4595736"/>
            <a:ext cx="1404000" cy="1404000"/>
          </a:xfrm>
          <a:solidFill>
            <a:schemeClr val="tx2">
              <a:lumMod val="7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</p:spTree>
    <p:extLst>
      <p:ext uri="{BB962C8B-B14F-4D97-AF65-F5344CB8AC3E}">
        <p14:creationId xmlns:p14="http://schemas.microsoft.com/office/powerpoint/2010/main" val="98149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85A56F5-47C9-46E2-9E6A-B5499285E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 bwMode="ltGray">
          <a:xfrm rot="5400000">
            <a:off x="-2941412" y="2941415"/>
            <a:ext cx="6857996" cy="9751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CAB0E8C-6615-44D7-BE76-95ED7F11A95C}"/>
              </a:ext>
            </a:extLst>
          </p:cNvPr>
          <p:cNvGrpSpPr/>
          <p:nvPr userDrawn="1"/>
        </p:nvGrpSpPr>
        <p:grpSpPr bwMode="blackWhite">
          <a:xfrm>
            <a:off x="0" y="606649"/>
            <a:ext cx="1297858" cy="5644703"/>
            <a:chOff x="0" y="1757516"/>
            <a:chExt cx="1297858" cy="334296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F566574-EC16-48FB-8D1E-A52035DE60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 bwMode="blackWhite">
            <a:xfrm>
              <a:off x="0" y="1757516"/>
              <a:ext cx="1297858" cy="334296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ABD8029-DBF1-45E7-A714-3353972B33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spect="1"/>
            </p:cNvSpPr>
            <p:nvPr userDrawn="1"/>
          </p:nvSpPr>
          <p:spPr bwMode="blackWhite">
            <a:xfrm>
              <a:off x="0" y="1814469"/>
              <a:ext cx="1199535" cy="3240708"/>
            </a:xfrm>
            <a:prstGeom prst="rect">
              <a:avLst/>
            </a:prstGeom>
            <a:solidFill>
              <a:schemeClr val="tx1"/>
            </a:solidFill>
            <a:ln w="222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B004BAE-B689-4A17-87BC-7AD9B669EA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 bwMode="ltGray">
          <a:xfrm rot="16200000" flipH="1">
            <a:off x="8658532" y="3324534"/>
            <a:ext cx="6858000" cy="208932"/>
            <a:chOff x="2" y="0"/>
            <a:chExt cx="12213270" cy="6858001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FD1033C-0684-4B2B-96B9-EB0A0B9B5ACB}"/>
                </a:ext>
              </a:extLst>
            </p:cNvPr>
            <p:cNvSpPr/>
            <p:nvPr/>
          </p:nvSpPr>
          <p:spPr bwMode="ltGray">
            <a:xfrm rot="5400000">
              <a:off x="-2839064" y="2839066"/>
              <a:ext cx="6858000" cy="117986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1E38160-081D-4BB4-BE2C-606F8EAD5E0A}"/>
                </a:ext>
              </a:extLst>
            </p:cNvPr>
            <p:cNvSpPr/>
            <p:nvPr/>
          </p:nvSpPr>
          <p:spPr bwMode="ltGray">
            <a:xfrm rot="5400000">
              <a:off x="-1836027" y="2839066"/>
              <a:ext cx="6858000" cy="11798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DA15C3D-6AB0-4FDE-A483-D3C1BEC262AE}"/>
                </a:ext>
              </a:extLst>
            </p:cNvPr>
            <p:cNvSpPr/>
            <p:nvPr/>
          </p:nvSpPr>
          <p:spPr bwMode="ltGray">
            <a:xfrm rot="5400000">
              <a:off x="-832990" y="2839066"/>
              <a:ext cx="6858000" cy="11798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66D826A-A05A-41BC-B2A8-59074E1D4C72}"/>
                </a:ext>
              </a:extLst>
            </p:cNvPr>
            <p:cNvSpPr/>
            <p:nvPr/>
          </p:nvSpPr>
          <p:spPr bwMode="ltGray">
            <a:xfrm rot="5400000">
              <a:off x="170047" y="2839067"/>
              <a:ext cx="6858000" cy="11798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C62EABD-B4A3-4626-9B18-95206ADAC0F5}"/>
                </a:ext>
              </a:extLst>
            </p:cNvPr>
            <p:cNvSpPr/>
            <p:nvPr/>
          </p:nvSpPr>
          <p:spPr bwMode="ltGray">
            <a:xfrm rot="5400000">
              <a:off x="1173084" y="2839066"/>
              <a:ext cx="6858000" cy="1179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97B9E88-EBDC-4459-BCDE-6FA6061BABB8}"/>
                </a:ext>
              </a:extLst>
            </p:cNvPr>
            <p:cNvSpPr/>
            <p:nvPr/>
          </p:nvSpPr>
          <p:spPr bwMode="ltGray">
            <a:xfrm rot="5400000">
              <a:off x="2176121" y="2839066"/>
              <a:ext cx="6858000" cy="117986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46526B2-66BC-437D-B9A1-90567F2BA3B0}"/>
                </a:ext>
              </a:extLst>
            </p:cNvPr>
            <p:cNvSpPr/>
            <p:nvPr/>
          </p:nvSpPr>
          <p:spPr bwMode="ltGray">
            <a:xfrm rot="5400000">
              <a:off x="3179158" y="2839066"/>
              <a:ext cx="6858000" cy="117986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85C2A62-D415-4BED-B18D-AE337E9E0931}"/>
                </a:ext>
              </a:extLst>
            </p:cNvPr>
            <p:cNvSpPr/>
            <p:nvPr/>
          </p:nvSpPr>
          <p:spPr bwMode="ltGray">
            <a:xfrm rot="5400000">
              <a:off x="4182195" y="2839066"/>
              <a:ext cx="6858000" cy="11798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83FB6B2-78F7-40A0-85EC-4ED21D8652D3}"/>
                </a:ext>
              </a:extLst>
            </p:cNvPr>
            <p:cNvSpPr/>
            <p:nvPr/>
          </p:nvSpPr>
          <p:spPr bwMode="ltGray">
            <a:xfrm rot="5400000">
              <a:off x="5185232" y="2839066"/>
              <a:ext cx="6858000" cy="117986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7973D37-4666-4D16-9461-A26384389BB8}"/>
                </a:ext>
              </a:extLst>
            </p:cNvPr>
            <p:cNvSpPr/>
            <p:nvPr/>
          </p:nvSpPr>
          <p:spPr bwMode="ltGray">
            <a:xfrm rot="5400000">
              <a:off x="6188269" y="2839066"/>
              <a:ext cx="6858000" cy="11798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0340F93-F70B-4330-83FD-58E850954905}"/>
                </a:ext>
              </a:extLst>
            </p:cNvPr>
            <p:cNvSpPr/>
            <p:nvPr/>
          </p:nvSpPr>
          <p:spPr bwMode="ltGray">
            <a:xfrm rot="5400000">
              <a:off x="7191306" y="2839066"/>
              <a:ext cx="6858000" cy="1179868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F71EE8A-7AA3-4E75-804A-9D5C10F65ECA}"/>
                </a:ext>
              </a:extLst>
            </p:cNvPr>
            <p:cNvSpPr/>
            <p:nvPr/>
          </p:nvSpPr>
          <p:spPr bwMode="ltGray">
            <a:xfrm rot="5400000">
              <a:off x="8194338" y="2839066"/>
              <a:ext cx="6858000" cy="117986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08934-958C-43A3-A2C6-709C62B5E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702814"/>
            <a:ext cx="9694606" cy="5492666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0B21D-18A5-48FC-89CA-CE120E495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BBE2A64-B5C0-454D-AFD8-A8EDC4BB6C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71042" y="63736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accent1"/>
                </a:solidFill>
              </a:defRPr>
            </a:lvl1pPr>
          </a:lstStyle>
          <a:p>
            <a:fld id="{3D3C4EEC-F499-4A7F-B67B-5709763315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C70E301-C19E-41EC-8E44-21E3170F4D6C}"/>
              </a:ext>
            </a:extLst>
          </p:cNvPr>
          <p:cNvSpPr>
            <a:spLocks noGrp="1"/>
          </p:cNvSpPr>
          <p:nvPr>
            <p:ph type="title"/>
          </p:nvPr>
        </p:nvSpPr>
        <p:spPr bwMode="black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92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CF7DD-123B-4E39-ADBD-7418829C8C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53435" y="702814"/>
            <a:ext cx="4428000" cy="5472036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CFFB44-AC6A-43CD-B9F8-40A896DFC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37012" y="702814"/>
            <a:ext cx="4428000" cy="5452371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E85E3B-6FCD-44EA-B47E-1712DFFDB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274436-251F-441D-9C1A-161177EF6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 bwMode="ltGray">
          <a:xfrm rot="5400000">
            <a:off x="-2941412" y="2941415"/>
            <a:ext cx="6857996" cy="9751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E3D26F8-2D4F-48DC-915E-AB99D461FCDE}"/>
              </a:ext>
            </a:extLst>
          </p:cNvPr>
          <p:cNvGrpSpPr/>
          <p:nvPr userDrawn="1"/>
        </p:nvGrpSpPr>
        <p:grpSpPr bwMode="blackWhite">
          <a:xfrm>
            <a:off x="0" y="606649"/>
            <a:ext cx="1297858" cy="5644703"/>
            <a:chOff x="0" y="1757516"/>
            <a:chExt cx="1297858" cy="334296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DD534F9-2D6E-447C-A28C-502E86E4B5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 bwMode="blackWhite">
            <a:xfrm>
              <a:off x="0" y="1757516"/>
              <a:ext cx="1297858" cy="3342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3F28200-36BB-41A1-B896-41F2406A3B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spect="1"/>
            </p:cNvSpPr>
            <p:nvPr userDrawn="1"/>
          </p:nvSpPr>
          <p:spPr bwMode="blackWhite">
            <a:xfrm>
              <a:off x="0" y="1814469"/>
              <a:ext cx="1199535" cy="3240708"/>
            </a:xfrm>
            <a:prstGeom prst="rect">
              <a:avLst/>
            </a:prstGeom>
            <a:solidFill>
              <a:schemeClr val="tx1"/>
            </a:solidFill>
            <a:ln w="222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FA0377A0-0EB4-445B-8993-39599F06F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8687A9F-9C3A-43DC-959E-1AA529CED6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 bwMode="ltGray">
          <a:xfrm rot="16200000" flipH="1">
            <a:off x="8658532" y="3324534"/>
            <a:ext cx="6858000" cy="208932"/>
            <a:chOff x="2" y="0"/>
            <a:chExt cx="12213270" cy="6858001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43A98BF-39FA-47C5-BC89-9148E3D0C2AC}"/>
                </a:ext>
              </a:extLst>
            </p:cNvPr>
            <p:cNvSpPr/>
            <p:nvPr/>
          </p:nvSpPr>
          <p:spPr bwMode="ltGray">
            <a:xfrm rot="5400000">
              <a:off x="-2839064" y="2839066"/>
              <a:ext cx="6858000" cy="117986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E96747F-2641-44D5-8F8D-915278FCC70A}"/>
                </a:ext>
              </a:extLst>
            </p:cNvPr>
            <p:cNvSpPr/>
            <p:nvPr/>
          </p:nvSpPr>
          <p:spPr bwMode="ltGray">
            <a:xfrm rot="5400000">
              <a:off x="-1836027" y="2839066"/>
              <a:ext cx="6858000" cy="11798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D66DDFF-8E3B-4C8F-B998-DEC86D02E787}"/>
                </a:ext>
              </a:extLst>
            </p:cNvPr>
            <p:cNvSpPr/>
            <p:nvPr/>
          </p:nvSpPr>
          <p:spPr bwMode="ltGray">
            <a:xfrm rot="5400000">
              <a:off x="-832990" y="2839066"/>
              <a:ext cx="6858000" cy="11798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5828E52-4913-4EDC-96E3-2B878D946006}"/>
                </a:ext>
              </a:extLst>
            </p:cNvPr>
            <p:cNvSpPr/>
            <p:nvPr/>
          </p:nvSpPr>
          <p:spPr bwMode="ltGray">
            <a:xfrm rot="5400000">
              <a:off x="170047" y="2839067"/>
              <a:ext cx="6858000" cy="11798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BBA1130-1038-41E6-BF9A-DC6E1C44DA6C}"/>
                </a:ext>
              </a:extLst>
            </p:cNvPr>
            <p:cNvSpPr/>
            <p:nvPr/>
          </p:nvSpPr>
          <p:spPr bwMode="ltGray">
            <a:xfrm rot="5400000">
              <a:off x="1173084" y="2839066"/>
              <a:ext cx="6858000" cy="1179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797E2E3-1AE6-443E-85B3-40A137525AF4}"/>
                </a:ext>
              </a:extLst>
            </p:cNvPr>
            <p:cNvSpPr/>
            <p:nvPr/>
          </p:nvSpPr>
          <p:spPr bwMode="ltGray">
            <a:xfrm rot="5400000">
              <a:off x="2176121" y="2839066"/>
              <a:ext cx="6858000" cy="117986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FA21867-EDDE-48A8-8EC3-D8776D42986E}"/>
                </a:ext>
              </a:extLst>
            </p:cNvPr>
            <p:cNvSpPr/>
            <p:nvPr/>
          </p:nvSpPr>
          <p:spPr bwMode="ltGray">
            <a:xfrm rot="5400000">
              <a:off x="3179158" y="2839066"/>
              <a:ext cx="6858000" cy="117986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9DD09D4-54B8-495B-AECC-790E6DAE9DBC}"/>
                </a:ext>
              </a:extLst>
            </p:cNvPr>
            <p:cNvSpPr/>
            <p:nvPr/>
          </p:nvSpPr>
          <p:spPr bwMode="ltGray">
            <a:xfrm rot="5400000">
              <a:off x="4182195" y="2839066"/>
              <a:ext cx="6858000" cy="11798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5962902A-48B3-467C-9A2A-2EDC3DD41E7E}"/>
                </a:ext>
              </a:extLst>
            </p:cNvPr>
            <p:cNvSpPr/>
            <p:nvPr/>
          </p:nvSpPr>
          <p:spPr bwMode="ltGray">
            <a:xfrm rot="5400000">
              <a:off x="5185232" y="2839066"/>
              <a:ext cx="6858000" cy="117986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2471F250-4EB8-4949-B508-424D1C76CF3C}"/>
                </a:ext>
              </a:extLst>
            </p:cNvPr>
            <p:cNvSpPr/>
            <p:nvPr/>
          </p:nvSpPr>
          <p:spPr bwMode="ltGray">
            <a:xfrm rot="5400000">
              <a:off x="6188269" y="2839066"/>
              <a:ext cx="6858000" cy="11798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8952B93-9319-42AA-9456-3B8614132872}"/>
                </a:ext>
              </a:extLst>
            </p:cNvPr>
            <p:cNvSpPr/>
            <p:nvPr/>
          </p:nvSpPr>
          <p:spPr bwMode="ltGray">
            <a:xfrm rot="5400000">
              <a:off x="7191306" y="2839066"/>
              <a:ext cx="6858000" cy="1179868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9C38200B-B9B0-4965-98CA-3048A7793AF3}"/>
                </a:ext>
              </a:extLst>
            </p:cNvPr>
            <p:cNvSpPr/>
            <p:nvPr/>
          </p:nvSpPr>
          <p:spPr bwMode="ltGray">
            <a:xfrm rot="5400000">
              <a:off x="8194338" y="2839066"/>
              <a:ext cx="6858000" cy="117986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4D9F662D-F77D-441E-89AD-0DD00A7B17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71042" y="63736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accent2"/>
                </a:solidFill>
              </a:defRPr>
            </a:lvl1pPr>
          </a:lstStyle>
          <a:p>
            <a:fld id="{3D3C4EEC-F499-4A7F-B67B-5709763315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069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AF2A8-71BF-46A5-821F-8DC5D43A3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1700" y="702814"/>
            <a:ext cx="4473575" cy="64037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A453C5-0C0C-408A-8A63-AA6471414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71700" y="1449643"/>
            <a:ext cx="4473575" cy="470554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C7D4ED-F304-4111-A39F-507319FD09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20670" y="702814"/>
            <a:ext cx="4495606" cy="64037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941F9E-72C4-41AE-A016-CCC7A5289C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20670" y="1449643"/>
            <a:ext cx="4495606" cy="470554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43A8CC-F0C3-4164-AF5E-9B9590041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51E6DA-8CA4-4A4E-87E3-24D662126C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 bwMode="ltGray">
          <a:xfrm rot="5400000">
            <a:off x="-2941412" y="2941415"/>
            <a:ext cx="6857996" cy="9751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3318781-C29E-4ECE-9AFD-DAFA46717DE9}"/>
              </a:ext>
            </a:extLst>
          </p:cNvPr>
          <p:cNvGrpSpPr/>
          <p:nvPr userDrawn="1"/>
        </p:nvGrpSpPr>
        <p:grpSpPr bwMode="blackWhite">
          <a:xfrm>
            <a:off x="0" y="606649"/>
            <a:ext cx="1297858" cy="5644703"/>
            <a:chOff x="0" y="1757516"/>
            <a:chExt cx="1297858" cy="334296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BC65E10-68C4-43BD-87E7-9DB1BF046E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 bwMode="blackWhite">
            <a:xfrm>
              <a:off x="0" y="1757516"/>
              <a:ext cx="1297858" cy="3342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A749144-5684-4E9C-B8A9-E26FFB5235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spect="1"/>
            </p:cNvSpPr>
            <p:nvPr userDrawn="1"/>
          </p:nvSpPr>
          <p:spPr bwMode="blackWhite">
            <a:xfrm>
              <a:off x="0" y="1814469"/>
              <a:ext cx="1199535" cy="3240708"/>
            </a:xfrm>
            <a:prstGeom prst="rect">
              <a:avLst/>
            </a:prstGeom>
            <a:solidFill>
              <a:schemeClr val="tx1"/>
            </a:solidFill>
            <a:ln w="222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32B428A7-149E-4591-BD10-DADCF3E37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EE3E9BE-196D-4953-9BA7-17A55F2418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 bwMode="ltGray">
          <a:xfrm rot="16200000" flipH="1">
            <a:off x="8658532" y="3324534"/>
            <a:ext cx="6858000" cy="208932"/>
            <a:chOff x="2" y="0"/>
            <a:chExt cx="12213270" cy="6858001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E3E44FC-3468-4D44-AE57-1C97FC614698}"/>
                </a:ext>
              </a:extLst>
            </p:cNvPr>
            <p:cNvSpPr/>
            <p:nvPr/>
          </p:nvSpPr>
          <p:spPr bwMode="ltGray">
            <a:xfrm rot="5400000">
              <a:off x="-2839064" y="2839066"/>
              <a:ext cx="6858000" cy="117986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8D3CCFC-73FF-4B1D-9558-A32B1401B9E6}"/>
                </a:ext>
              </a:extLst>
            </p:cNvPr>
            <p:cNvSpPr/>
            <p:nvPr/>
          </p:nvSpPr>
          <p:spPr bwMode="ltGray">
            <a:xfrm rot="5400000">
              <a:off x="-1836027" y="2839066"/>
              <a:ext cx="6858000" cy="11798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D769A7C-51A3-454A-BC4E-2790DB87CD8C}"/>
                </a:ext>
              </a:extLst>
            </p:cNvPr>
            <p:cNvSpPr/>
            <p:nvPr/>
          </p:nvSpPr>
          <p:spPr bwMode="ltGray">
            <a:xfrm rot="5400000">
              <a:off x="-832990" y="2839066"/>
              <a:ext cx="6858000" cy="11798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3F721EC-AF55-460A-987D-139C26987B91}"/>
                </a:ext>
              </a:extLst>
            </p:cNvPr>
            <p:cNvSpPr/>
            <p:nvPr/>
          </p:nvSpPr>
          <p:spPr bwMode="ltGray">
            <a:xfrm rot="5400000">
              <a:off x="170047" y="2839067"/>
              <a:ext cx="6858000" cy="11798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DFFFC3D-BEED-4211-8E9E-1CDD7B07D487}"/>
                </a:ext>
              </a:extLst>
            </p:cNvPr>
            <p:cNvSpPr/>
            <p:nvPr/>
          </p:nvSpPr>
          <p:spPr bwMode="ltGray">
            <a:xfrm rot="5400000">
              <a:off x="1173084" y="2839066"/>
              <a:ext cx="6858000" cy="1179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19BE4FDF-5FEB-44A2-8412-4F49A9F89FF4}"/>
                </a:ext>
              </a:extLst>
            </p:cNvPr>
            <p:cNvSpPr/>
            <p:nvPr/>
          </p:nvSpPr>
          <p:spPr bwMode="ltGray">
            <a:xfrm rot="5400000">
              <a:off x="2176121" y="2839066"/>
              <a:ext cx="6858000" cy="117986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3B71A1B-6078-46B9-B281-FCFC4CF639AD}"/>
                </a:ext>
              </a:extLst>
            </p:cNvPr>
            <p:cNvSpPr/>
            <p:nvPr/>
          </p:nvSpPr>
          <p:spPr bwMode="ltGray">
            <a:xfrm rot="5400000">
              <a:off x="3179158" y="2839066"/>
              <a:ext cx="6858000" cy="117986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F96D4DE-49F9-436D-85E5-2B1AF53F92B6}"/>
                </a:ext>
              </a:extLst>
            </p:cNvPr>
            <p:cNvSpPr/>
            <p:nvPr/>
          </p:nvSpPr>
          <p:spPr bwMode="ltGray">
            <a:xfrm rot="5400000">
              <a:off x="4182195" y="2839066"/>
              <a:ext cx="6858000" cy="11798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3E2DEF8-9A79-485F-88EB-0C5433606CFC}"/>
                </a:ext>
              </a:extLst>
            </p:cNvPr>
            <p:cNvSpPr/>
            <p:nvPr/>
          </p:nvSpPr>
          <p:spPr bwMode="ltGray">
            <a:xfrm rot="5400000">
              <a:off x="5185232" y="2839066"/>
              <a:ext cx="6858000" cy="117986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9B892617-92B3-4F2D-86E2-81FD884D1336}"/>
                </a:ext>
              </a:extLst>
            </p:cNvPr>
            <p:cNvSpPr/>
            <p:nvPr/>
          </p:nvSpPr>
          <p:spPr bwMode="ltGray">
            <a:xfrm rot="5400000">
              <a:off x="6188269" y="2839066"/>
              <a:ext cx="6858000" cy="11798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4820724-54F2-4375-9A0B-46322C8F5CA0}"/>
                </a:ext>
              </a:extLst>
            </p:cNvPr>
            <p:cNvSpPr/>
            <p:nvPr/>
          </p:nvSpPr>
          <p:spPr bwMode="ltGray">
            <a:xfrm rot="5400000">
              <a:off x="7191306" y="2839066"/>
              <a:ext cx="6858000" cy="1179868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6493A43A-853E-4F0B-84AC-6E49D95BA642}"/>
                </a:ext>
              </a:extLst>
            </p:cNvPr>
            <p:cNvSpPr/>
            <p:nvPr/>
          </p:nvSpPr>
          <p:spPr bwMode="ltGray">
            <a:xfrm rot="5400000">
              <a:off x="8194338" y="2839066"/>
              <a:ext cx="6858000" cy="117986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5" name="Slide Number Placeholder 5">
            <a:extLst>
              <a:ext uri="{FF2B5EF4-FFF2-40B4-BE49-F238E27FC236}">
                <a16:creationId xmlns:a16="http://schemas.microsoft.com/office/drawing/2014/main" id="{88CE8B3A-D48A-4102-8BCA-DB9A86201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1042" y="63736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accent4"/>
                </a:solidFill>
              </a:defRPr>
            </a:lvl1pPr>
          </a:lstStyle>
          <a:p>
            <a:fld id="{3D3C4EEC-F499-4A7F-B67B-5709763315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386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5F1907-099F-45B1-8D16-BDC5FA314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609F9C-1C25-4123-AC74-4A405ED242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 bwMode="ltGray">
          <a:xfrm rot="5400000">
            <a:off x="-2941412" y="2941415"/>
            <a:ext cx="6857996" cy="9751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284EE8-029D-4DBD-AC4A-8872E752CD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606649"/>
            <a:ext cx="1297858" cy="564470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F768985-C362-494A-8A37-58A85E43E5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 bwMode="blackWhite">
          <a:xfrm>
            <a:off x="0" y="702816"/>
            <a:ext cx="1199535" cy="5472034"/>
          </a:xfrm>
          <a:prstGeom prst="rect">
            <a:avLst/>
          </a:prstGeom>
          <a:solidFill>
            <a:schemeClr val="tx1"/>
          </a:solidFill>
          <a:ln w="222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B9A0AF6-520A-4BAD-9B2C-972675655063}"/>
              </a:ext>
            </a:extLst>
          </p:cNvPr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A0ED6AB-00CB-4DCA-83C2-8C5EF9294F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 bwMode="ltGray">
          <a:xfrm rot="16200000" flipH="1">
            <a:off x="8658532" y="3324534"/>
            <a:ext cx="6858000" cy="208932"/>
            <a:chOff x="2" y="0"/>
            <a:chExt cx="12213270" cy="685800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D27817E-50C2-43C0-A3FD-8D3188D86463}"/>
                </a:ext>
              </a:extLst>
            </p:cNvPr>
            <p:cNvSpPr/>
            <p:nvPr/>
          </p:nvSpPr>
          <p:spPr bwMode="ltGray">
            <a:xfrm rot="5400000">
              <a:off x="-2839064" y="2839066"/>
              <a:ext cx="6858000" cy="117986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6B78A88-6BDA-491B-A4F9-7B00F7D6550B}"/>
                </a:ext>
              </a:extLst>
            </p:cNvPr>
            <p:cNvSpPr/>
            <p:nvPr/>
          </p:nvSpPr>
          <p:spPr bwMode="ltGray">
            <a:xfrm rot="5400000">
              <a:off x="-1836027" y="2839066"/>
              <a:ext cx="6858000" cy="11798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33EF71F-AC5D-42B6-8D34-1895AC4A637F}"/>
                </a:ext>
              </a:extLst>
            </p:cNvPr>
            <p:cNvSpPr/>
            <p:nvPr/>
          </p:nvSpPr>
          <p:spPr bwMode="ltGray">
            <a:xfrm rot="5400000">
              <a:off x="-832990" y="2839066"/>
              <a:ext cx="6858000" cy="11798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1336C51-B016-48F0-9579-40FFB2E618FB}"/>
                </a:ext>
              </a:extLst>
            </p:cNvPr>
            <p:cNvSpPr/>
            <p:nvPr/>
          </p:nvSpPr>
          <p:spPr bwMode="ltGray">
            <a:xfrm rot="5400000">
              <a:off x="170047" y="2839067"/>
              <a:ext cx="6858000" cy="11798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322E8E87-7423-4307-A849-7A39E2F1BF94}"/>
                </a:ext>
              </a:extLst>
            </p:cNvPr>
            <p:cNvSpPr/>
            <p:nvPr/>
          </p:nvSpPr>
          <p:spPr bwMode="ltGray">
            <a:xfrm rot="5400000">
              <a:off x="1173084" y="2839066"/>
              <a:ext cx="6858000" cy="1179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B02E632-BD7B-47DB-A2AF-8266A5D28E88}"/>
                </a:ext>
              </a:extLst>
            </p:cNvPr>
            <p:cNvSpPr/>
            <p:nvPr/>
          </p:nvSpPr>
          <p:spPr bwMode="ltGray">
            <a:xfrm rot="5400000">
              <a:off x="2176121" y="2839066"/>
              <a:ext cx="6858000" cy="117986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AE3E30A-1ABD-4645-AD8C-EF6C4B104DBE}"/>
                </a:ext>
              </a:extLst>
            </p:cNvPr>
            <p:cNvSpPr/>
            <p:nvPr/>
          </p:nvSpPr>
          <p:spPr bwMode="ltGray">
            <a:xfrm rot="5400000">
              <a:off x="3179158" y="2839066"/>
              <a:ext cx="6858000" cy="117986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2FC8ABE-A6D2-468E-90A6-CA39AA788F40}"/>
                </a:ext>
              </a:extLst>
            </p:cNvPr>
            <p:cNvSpPr/>
            <p:nvPr/>
          </p:nvSpPr>
          <p:spPr bwMode="ltGray">
            <a:xfrm rot="5400000">
              <a:off x="4182195" y="2839066"/>
              <a:ext cx="6858000" cy="11798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EA412ED-228F-400D-9900-CA44D022B7E8}"/>
                </a:ext>
              </a:extLst>
            </p:cNvPr>
            <p:cNvSpPr/>
            <p:nvPr/>
          </p:nvSpPr>
          <p:spPr bwMode="ltGray">
            <a:xfrm rot="5400000">
              <a:off x="5185232" y="2839066"/>
              <a:ext cx="6858000" cy="117986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978482D-BB7D-422B-B305-4D2746C926CA}"/>
                </a:ext>
              </a:extLst>
            </p:cNvPr>
            <p:cNvSpPr/>
            <p:nvPr/>
          </p:nvSpPr>
          <p:spPr bwMode="ltGray">
            <a:xfrm rot="5400000">
              <a:off x="6188269" y="2839066"/>
              <a:ext cx="6858000" cy="11798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03C5F02-1D43-4AF3-BAAC-3FAE3602E575}"/>
                </a:ext>
              </a:extLst>
            </p:cNvPr>
            <p:cNvSpPr/>
            <p:nvPr/>
          </p:nvSpPr>
          <p:spPr bwMode="ltGray">
            <a:xfrm rot="5400000">
              <a:off x="7191306" y="2839066"/>
              <a:ext cx="6858000" cy="1179868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D07FB6F-D5C0-454A-A04B-2714D6C87EE2}"/>
                </a:ext>
              </a:extLst>
            </p:cNvPr>
            <p:cNvSpPr/>
            <p:nvPr/>
          </p:nvSpPr>
          <p:spPr bwMode="ltGray">
            <a:xfrm rot="5400000">
              <a:off x="8194338" y="2839066"/>
              <a:ext cx="6858000" cy="117986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id="{BC325D99-9890-4C91-B610-F1C9C60F3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71042" y="63736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accent6"/>
                </a:solidFill>
              </a:defRPr>
            </a:lvl1pPr>
          </a:lstStyle>
          <a:p>
            <a:fld id="{3D3C4EEC-F499-4A7F-B67B-5709763315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1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779D3F-A3B0-42A7-B9EB-7C8A379F5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6F1265A-D76F-4353-ADD0-1A38C97A46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43221" y="63465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noFill/>
              </a:defRPr>
            </a:lvl1pPr>
          </a:lstStyle>
          <a:p>
            <a:fld id="{3D3C4EEC-F499-4A7F-B67B-5709763315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382EDA-6D4A-4F16-B06E-6E464159B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1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CF371-A558-4749-8644-E64FED62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02813"/>
            <a:ext cx="6477190" cy="5472037"/>
          </a:xfrm>
          <a:solidFill>
            <a:schemeClr val="accent1">
              <a:lumMod val="75000"/>
            </a:schemeClr>
          </a:solidFill>
        </p:spPr>
        <p:txBody>
          <a:bodyPr lIns="180000" tIns="180000" rIns="180000" bIns="180000" anchor="ctr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39A40F-9130-407D-A28B-CA82AD70A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76600" y="702813"/>
            <a:ext cx="3349361" cy="5452371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535906-7EA7-4EF1-BC13-AE045D00C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ED9D01-BED7-4566-8F58-3B5F17F6E7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 bwMode="ltGray">
          <a:xfrm rot="5400000">
            <a:off x="-2941412" y="2941415"/>
            <a:ext cx="6857996" cy="97516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4BB5A69-2AFF-47E9-A1F0-B2A666979291}"/>
              </a:ext>
            </a:extLst>
          </p:cNvPr>
          <p:cNvGrpSpPr/>
          <p:nvPr userDrawn="1"/>
        </p:nvGrpSpPr>
        <p:grpSpPr bwMode="blackWhite">
          <a:xfrm>
            <a:off x="0" y="606649"/>
            <a:ext cx="1297858" cy="5644703"/>
            <a:chOff x="0" y="1757516"/>
            <a:chExt cx="1297858" cy="334296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3684766-CB11-4717-893A-E0F04DDBDA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 bwMode="blackWhite">
            <a:xfrm>
              <a:off x="0" y="1757516"/>
              <a:ext cx="1297858" cy="33429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0715491-7E70-411F-8977-60569C2A1B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spect="1"/>
            </p:cNvSpPr>
            <p:nvPr userDrawn="1"/>
          </p:nvSpPr>
          <p:spPr bwMode="blackWhite">
            <a:xfrm>
              <a:off x="0" y="1814469"/>
              <a:ext cx="1199535" cy="3240708"/>
            </a:xfrm>
            <a:prstGeom prst="rect">
              <a:avLst/>
            </a:prstGeom>
            <a:solidFill>
              <a:schemeClr val="tx1"/>
            </a:solidFill>
            <a:ln w="222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A398B459-54F0-4D07-A7F7-2A4CB026B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01DB9A7-65B1-4CFC-B6C4-D708A29231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 bwMode="ltGray">
          <a:xfrm rot="16200000" flipH="1">
            <a:off x="8658532" y="3324534"/>
            <a:ext cx="6858000" cy="208932"/>
            <a:chOff x="2" y="0"/>
            <a:chExt cx="12213270" cy="6858001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6495A005-6A5F-40F4-A6AF-8DCC3409B919}"/>
                </a:ext>
              </a:extLst>
            </p:cNvPr>
            <p:cNvSpPr/>
            <p:nvPr/>
          </p:nvSpPr>
          <p:spPr bwMode="ltGray">
            <a:xfrm rot="5400000">
              <a:off x="-2839064" y="2839066"/>
              <a:ext cx="6858000" cy="117986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2A098A5-75DB-4B8A-86F7-BA7D9AFE4D05}"/>
                </a:ext>
              </a:extLst>
            </p:cNvPr>
            <p:cNvSpPr/>
            <p:nvPr/>
          </p:nvSpPr>
          <p:spPr bwMode="ltGray">
            <a:xfrm rot="5400000">
              <a:off x="-1836027" y="2839066"/>
              <a:ext cx="6858000" cy="11798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35C66DD2-3CB4-4530-80D0-841A87AB20EB}"/>
                </a:ext>
              </a:extLst>
            </p:cNvPr>
            <p:cNvSpPr/>
            <p:nvPr/>
          </p:nvSpPr>
          <p:spPr bwMode="ltGray">
            <a:xfrm rot="5400000">
              <a:off x="-832990" y="2839066"/>
              <a:ext cx="6858000" cy="11798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37A4DF3-C8A2-4593-90B6-E45905F4572D}"/>
                </a:ext>
              </a:extLst>
            </p:cNvPr>
            <p:cNvSpPr/>
            <p:nvPr/>
          </p:nvSpPr>
          <p:spPr bwMode="ltGray">
            <a:xfrm rot="5400000">
              <a:off x="170047" y="2839067"/>
              <a:ext cx="6858000" cy="11798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F1BB752-A423-4481-857A-CEDBC07FB29C}"/>
                </a:ext>
              </a:extLst>
            </p:cNvPr>
            <p:cNvSpPr/>
            <p:nvPr/>
          </p:nvSpPr>
          <p:spPr bwMode="ltGray">
            <a:xfrm rot="5400000">
              <a:off x="1173084" y="2839066"/>
              <a:ext cx="6858000" cy="1179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FE76191-3B0C-4D01-97C7-E891B5D8B01C}"/>
                </a:ext>
              </a:extLst>
            </p:cNvPr>
            <p:cNvSpPr/>
            <p:nvPr/>
          </p:nvSpPr>
          <p:spPr bwMode="ltGray">
            <a:xfrm rot="5400000">
              <a:off x="2176121" y="2839066"/>
              <a:ext cx="6858000" cy="117986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7748C7F-BB78-44CD-9BCC-7123CF8C9210}"/>
                </a:ext>
              </a:extLst>
            </p:cNvPr>
            <p:cNvSpPr/>
            <p:nvPr/>
          </p:nvSpPr>
          <p:spPr bwMode="ltGray">
            <a:xfrm rot="5400000">
              <a:off x="3179158" y="2839066"/>
              <a:ext cx="6858000" cy="117986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F443361-75ED-4322-968D-C809285EE922}"/>
                </a:ext>
              </a:extLst>
            </p:cNvPr>
            <p:cNvSpPr/>
            <p:nvPr/>
          </p:nvSpPr>
          <p:spPr bwMode="ltGray">
            <a:xfrm rot="5400000">
              <a:off x="4182195" y="2839066"/>
              <a:ext cx="6858000" cy="11798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57498E49-347F-4B0B-A9A1-B229D6E928E7}"/>
                </a:ext>
              </a:extLst>
            </p:cNvPr>
            <p:cNvSpPr/>
            <p:nvPr/>
          </p:nvSpPr>
          <p:spPr bwMode="ltGray">
            <a:xfrm rot="5400000">
              <a:off x="5185232" y="2839066"/>
              <a:ext cx="6858000" cy="117986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63CFA3B-D13A-48D8-9870-7CB8C54C9BEE}"/>
                </a:ext>
              </a:extLst>
            </p:cNvPr>
            <p:cNvSpPr/>
            <p:nvPr/>
          </p:nvSpPr>
          <p:spPr bwMode="ltGray">
            <a:xfrm rot="5400000">
              <a:off x="6188269" y="2839066"/>
              <a:ext cx="6858000" cy="11798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DB68211-D4E4-40F3-B37C-C7386CE4196E}"/>
                </a:ext>
              </a:extLst>
            </p:cNvPr>
            <p:cNvSpPr/>
            <p:nvPr/>
          </p:nvSpPr>
          <p:spPr bwMode="ltGray">
            <a:xfrm rot="5400000">
              <a:off x="7191306" y="2839066"/>
              <a:ext cx="6858000" cy="1179868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A87FE88A-AEC0-4E0E-B045-F808005BC0B2}"/>
                </a:ext>
              </a:extLst>
            </p:cNvPr>
            <p:cNvSpPr/>
            <p:nvPr/>
          </p:nvSpPr>
          <p:spPr bwMode="ltGray">
            <a:xfrm rot="5400000">
              <a:off x="8194338" y="2839066"/>
              <a:ext cx="6858000" cy="117986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83EF1B14-B602-4DAC-B3D7-569C034642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71042" y="63736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D3C4EEC-F499-4A7F-B67B-5709763315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74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CAF8D9D-A48F-43AE-AB3E-48973D9AEDC9}"/>
              </a:ext>
            </a:extLst>
          </p:cNvPr>
          <p:cNvSpPr/>
          <p:nvPr userDrawn="1"/>
        </p:nvSpPr>
        <p:spPr>
          <a:xfrm>
            <a:off x="5397910" y="683150"/>
            <a:ext cx="6262468" cy="54917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979B84-3ED2-412D-B24C-936283300B71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884267" y="1126450"/>
            <a:ext cx="5289754" cy="4605100"/>
          </a:xfrm>
          <a:solidFill>
            <a:schemeClr val="bg2">
              <a:lumMod val="25000"/>
            </a:schemeClr>
          </a:solidFill>
          <a:ln w="381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80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BA7C19-DB59-463F-8A01-4E65F3A2E45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635822" y="702813"/>
            <a:ext cx="3348000" cy="5452371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E27465-8EB4-431D-815A-57024E564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2E0B4B-3BFE-4AA6-A1EF-46C973303B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 bwMode="ltGray">
          <a:xfrm rot="5400000">
            <a:off x="-2941412" y="2941415"/>
            <a:ext cx="6857996" cy="97516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1694D8-647B-4B43-A722-845BF533003F}"/>
              </a:ext>
            </a:extLst>
          </p:cNvPr>
          <p:cNvGrpSpPr/>
          <p:nvPr userDrawn="1"/>
        </p:nvGrpSpPr>
        <p:grpSpPr bwMode="blackWhite">
          <a:xfrm>
            <a:off x="0" y="606649"/>
            <a:ext cx="1297858" cy="5644703"/>
            <a:chOff x="0" y="1757516"/>
            <a:chExt cx="1297858" cy="334296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70D3035-F116-44F5-919B-C2DB100B0B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 userDrawn="1"/>
          </p:nvSpPr>
          <p:spPr bwMode="blackWhite">
            <a:xfrm>
              <a:off x="0" y="1757516"/>
              <a:ext cx="1297858" cy="334296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42E9B6A-C4B8-4720-8FDA-BBF75E278E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spect="1"/>
            </p:cNvSpPr>
            <p:nvPr userDrawn="1"/>
          </p:nvSpPr>
          <p:spPr bwMode="blackWhite">
            <a:xfrm>
              <a:off x="0" y="1814469"/>
              <a:ext cx="1199535" cy="3240708"/>
            </a:xfrm>
            <a:prstGeom prst="rect">
              <a:avLst/>
            </a:prstGeom>
            <a:solidFill>
              <a:schemeClr val="tx1"/>
            </a:solidFill>
            <a:ln w="222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9187D76B-10AA-4123-B759-E9949AE0E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A90347C-3D1E-4D44-8F9B-F99976CF67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 bwMode="ltGray">
          <a:xfrm rot="16200000" flipH="1">
            <a:off x="8658532" y="3324534"/>
            <a:ext cx="6858000" cy="208932"/>
            <a:chOff x="2" y="0"/>
            <a:chExt cx="12213270" cy="6858001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32FFE4A-D4C2-4213-A35D-141A59010714}"/>
                </a:ext>
              </a:extLst>
            </p:cNvPr>
            <p:cNvSpPr/>
            <p:nvPr/>
          </p:nvSpPr>
          <p:spPr bwMode="ltGray">
            <a:xfrm rot="5400000">
              <a:off x="-2839064" y="2839066"/>
              <a:ext cx="6858000" cy="117986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144526F-6401-47CB-888F-F53E35D57336}"/>
                </a:ext>
              </a:extLst>
            </p:cNvPr>
            <p:cNvSpPr/>
            <p:nvPr/>
          </p:nvSpPr>
          <p:spPr bwMode="ltGray">
            <a:xfrm rot="5400000">
              <a:off x="-1836027" y="2839066"/>
              <a:ext cx="6858000" cy="11798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E657520-2A38-4B21-82F3-B13625D7A5C2}"/>
                </a:ext>
              </a:extLst>
            </p:cNvPr>
            <p:cNvSpPr/>
            <p:nvPr/>
          </p:nvSpPr>
          <p:spPr bwMode="ltGray">
            <a:xfrm rot="5400000">
              <a:off x="-832990" y="2839066"/>
              <a:ext cx="6858000" cy="11798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0C64629-098D-4061-BE25-87F799BFD0CD}"/>
                </a:ext>
              </a:extLst>
            </p:cNvPr>
            <p:cNvSpPr/>
            <p:nvPr/>
          </p:nvSpPr>
          <p:spPr bwMode="ltGray">
            <a:xfrm rot="5400000">
              <a:off x="170047" y="2839067"/>
              <a:ext cx="6858000" cy="11798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A75B5C6-0F88-4E4E-83E8-22881C1B456F}"/>
                </a:ext>
              </a:extLst>
            </p:cNvPr>
            <p:cNvSpPr/>
            <p:nvPr/>
          </p:nvSpPr>
          <p:spPr bwMode="ltGray">
            <a:xfrm rot="5400000">
              <a:off x="1173084" y="2839066"/>
              <a:ext cx="6858000" cy="1179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01BE005-0B3C-4C0A-BD0B-83008BEA37BE}"/>
                </a:ext>
              </a:extLst>
            </p:cNvPr>
            <p:cNvSpPr/>
            <p:nvPr/>
          </p:nvSpPr>
          <p:spPr bwMode="ltGray">
            <a:xfrm rot="5400000">
              <a:off x="2176121" y="2839066"/>
              <a:ext cx="6858000" cy="117986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3CFD6C0-881B-47AF-95C3-255D283AA194}"/>
                </a:ext>
              </a:extLst>
            </p:cNvPr>
            <p:cNvSpPr/>
            <p:nvPr/>
          </p:nvSpPr>
          <p:spPr bwMode="ltGray">
            <a:xfrm rot="5400000">
              <a:off x="3179158" y="2839066"/>
              <a:ext cx="6858000" cy="117986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1C5C509F-1211-4676-B4CA-1BBBA2736F11}"/>
                </a:ext>
              </a:extLst>
            </p:cNvPr>
            <p:cNvSpPr/>
            <p:nvPr/>
          </p:nvSpPr>
          <p:spPr bwMode="ltGray">
            <a:xfrm rot="5400000">
              <a:off x="4182195" y="2839066"/>
              <a:ext cx="6858000" cy="11798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1C385E3F-495A-4267-9F45-966EB9337F02}"/>
                </a:ext>
              </a:extLst>
            </p:cNvPr>
            <p:cNvSpPr/>
            <p:nvPr/>
          </p:nvSpPr>
          <p:spPr bwMode="ltGray">
            <a:xfrm rot="5400000">
              <a:off x="5185232" y="2839066"/>
              <a:ext cx="6858000" cy="117986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91869557-26FB-4AA2-AF21-BFFE4A9FE236}"/>
                </a:ext>
              </a:extLst>
            </p:cNvPr>
            <p:cNvSpPr/>
            <p:nvPr/>
          </p:nvSpPr>
          <p:spPr bwMode="ltGray">
            <a:xfrm rot="5400000">
              <a:off x="6188269" y="2839066"/>
              <a:ext cx="6858000" cy="11798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585598C-B7AA-461F-B79C-6365675DB8DF}"/>
                </a:ext>
              </a:extLst>
            </p:cNvPr>
            <p:cNvSpPr/>
            <p:nvPr/>
          </p:nvSpPr>
          <p:spPr bwMode="ltGray">
            <a:xfrm rot="5400000">
              <a:off x="7191306" y="2839066"/>
              <a:ext cx="6858000" cy="1179868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2DD7453-C951-4E25-AE76-153E80C43124}"/>
                </a:ext>
              </a:extLst>
            </p:cNvPr>
            <p:cNvSpPr/>
            <p:nvPr/>
          </p:nvSpPr>
          <p:spPr bwMode="ltGray">
            <a:xfrm rot="5400000">
              <a:off x="8194338" y="2839066"/>
              <a:ext cx="6858000" cy="117986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45" name="Slide Number Placeholder 5">
            <a:extLst>
              <a:ext uri="{FF2B5EF4-FFF2-40B4-BE49-F238E27FC236}">
                <a16:creationId xmlns:a16="http://schemas.microsoft.com/office/drawing/2014/main" id="{D106CE87-57B3-480C-8271-B69674DD8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71042" y="63736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3D3C4EEC-F499-4A7F-B67B-5709763315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2671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C5360-E815-4AA6-8B80-8822A5428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6684" y="702814"/>
            <a:ext cx="9987116" cy="5474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279C5-E4D6-4969-A892-DCE7D824D8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35737-D740-48D6-ADBF-B8910D6199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D3C4EEC-F499-4A7F-B67B-5709763315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F55F3B-36AB-4155-8593-9E6AD42F5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126416" y="2829233"/>
            <a:ext cx="5452370" cy="1199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59" name="Graphic 19">
            <a:extLst>
              <a:ext uri="{FF2B5EF4-FFF2-40B4-BE49-F238E27FC236}">
                <a16:creationId xmlns:a16="http://schemas.microsoft.com/office/drawing/2014/main" id="{8C105C82-742A-4137-BD55-E58DAA02E18C}"/>
              </a:ext>
            </a:extLst>
          </p:cNvPr>
          <p:cNvGrpSpPr>
            <a:grpSpLocks noChangeAspect="1"/>
          </p:cNvGrpSpPr>
          <p:nvPr userDrawn="1"/>
        </p:nvGrpSpPr>
        <p:grpSpPr>
          <a:xfrm rot="6291973" flipH="1">
            <a:off x="9721709" y="4776786"/>
            <a:ext cx="1908000" cy="2177672"/>
            <a:chOff x="8209028" y="468310"/>
            <a:chExt cx="2142840" cy="2445703"/>
          </a:xfrm>
          <a:solidFill>
            <a:schemeClr val="bg2"/>
          </a:solidFill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F0287A52-2034-448D-ACA0-4B46CC3BFECD}"/>
                </a:ext>
              </a:extLst>
            </p:cNvPr>
            <p:cNvSpPr/>
            <p:nvPr/>
          </p:nvSpPr>
          <p:spPr>
            <a:xfrm>
              <a:off x="8209028" y="780413"/>
              <a:ext cx="1828800" cy="2133600"/>
            </a:xfrm>
            <a:custGeom>
              <a:avLst/>
              <a:gdLst>
                <a:gd name="connsiteX0" fmla="*/ 329530 w 1828800"/>
                <a:gd name="connsiteY0" fmla="*/ 2120818 h 2133600"/>
                <a:gd name="connsiteX1" fmla="*/ 221583 w 1828800"/>
                <a:gd name="connsiteY1" fmla="*/ 2049527 h 2133600"/>
                <a:gd name="connsiteX2" fmla="*/ 55562 w 1828800"/>
                <a:gd name="connsiteY2" fmla="*/ 1833615 h 2133600"/>
                <a:gd name="connsiteX3" fmla="*/ 26162 w 1828800"/>
                <a:gd name="connsiteY3" fmla="*/ 1450357 h 2133600"/>
                <a:gd name="connsiteX4" fmla="*/ 301758 w 1828800"/>
                <a:gd name="connsiteY4" fmla="*/ 1050993 h 2133600"/>
                <a:gd name="connsiteX5" fmla="*/ 805535 w 1828800"/>
                <a:gd name="connsiteY5" fmla="*/ 862846 h 2133600"/>
                <a:gd name="connsiteX6" fmla="*/ 1339469 w 1828800"/>
                <a:gd name="connsiteY6" fmla="*/ 737363 h 2133600"/>
                <a:gd name="connsiteX7" fmla="*/ 1710525 w 1828800"/>
                <a:gd name="connsiteY7" fmla="*/ 459100 h 2133600"/>
                <a:gd name="connsiteX8" fmla="*/ 1723778 w 1828800"/>
                <a:gd name="connsiteY8" fmla="*/ 189486 h 2133600"/>
                <a:gd name="connsiteX9" fmla="*/ 1390431 w 1828800"/>
                <a:gd name="connsiteY9" fmla="*/ 50011 h 2133600"/>
                <a:gd name="connsiteX10" fmla="*/ 1030976 w 1828800"/>
                <a:gd name="connsiteY10" fmla="*/ 200353 h 2133600"/>
                <a:gd name="connsiteX11" fmla="*/ 987171 w 1828800"/>
                <a:gd name="connsiteY11" fmla="*/ 294754 h 2133600"/>
                <a:gd name="connsiteX12" fmla="*/ 974038 w 1828800"/>
                <a:gd name="connsiteY12" fmla="*/ 298313 h 2133600"/>
                <a:gd name="connsiteX13" fmla="*/ 967409 w 1828800"/>
                <a:gd name="connsiteY13" fmla="*/ 136941 h 2133600"/>
                <a:gd name="connsiteX14" fmla="*/ 1393329 w 1828800"/>
                <a:gd name="connsiteY14" fmla="*/ 7144 h 2133600"/>
                <a:gd name="connsiteX15" fmla="*/ 1790370 w 1828800"/>
                <a:gd name="connsiteY15" fmla="*/ 150952 h 2133600"/>
                <a:gd name="connsiteX16" fmla="*/ 1752296 w 1828800"/>
                <a:gd name="connsiteY16" fmla="*/ 492900 h 2133600"/>
                <a:gd name="connsiteX17" fmla="*/ 1347817 w 1828800"/>
                <a:gd name="connsiteY17" fmla="*/ 762524 h 2133600"/>
                <a:gd name="connsiteX18" fmla="*/ 808083 w 1828800"/>
                <a:gd name="connsiteY18" fmla="*/ 876205 h 2133600"/>
                <a:gd name="connsiteX19" fmla="*/ 310449 w 1828800"/>
                <a:gd name="connsiteY19" fmla="*/ 1061456 h 2133600"/>
                <a:gd name="connsiteX20" fmla="*/ 45387 w 1828800"/>
                <a:gd name="connsiteY20" fmla="*/ 1453629 h 2133600"/>
                <a:gd name="connsiteX21" fmla="*/ 106406 w 1828800"/>
                <a:gd name="connsiteY21" fmla="*/ 1805397 h 2133600"/>
                <a:gd name="connsiteX22" fmla="*/ 260712 w 1828800"/>
                <a:gd name="connsiteY22" fmla="*/ 1977047 h 2133600"/>
                <a:gd name="connsiteX23" fmla="*/ 329542 w 1828800"/>
                <a:gd name="connsiteY23" fmla="*/ 1954373 h 2133600"/>
                <a:gd name="connsiteX24" fmla="*/ 329542 w 1828800"/>
                <a:gd name="connsiteY24" fmla="*/ 2120813 h 21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28800" h="2133600">
                  <a:moveTo>
                    <a:pt x="329530" y="2120818"/>
                  </a:moveTo>
                  <a:cubicBezTo>
                    <a:pt x="299870" y="2090032"/>
                    <a:pt x="255976" y="2075509"/>
                    <a:pt x="221583" y="2049527"/>
                  </a:cubicBezTo>
                  <a:cubicBezTo>
                    <a:pt x="142355" y="2000174"/>
                    <a:pt x="97015" y="1914320"/>
                    <a:pt x="55562" y="1833615"/>
                  </a:cubicBezTo>
                  <a:cubicBezTo>
                    <a:pt x="-2210" y="1708599"/>
                    <a:pt x="-3273" y="1582335"/>
                    <a:pt x="26162" y="1450357"/>
                  </a:cubicBezTo>
                  <a:cubicBezTo>
                    <a:pt x="67593" y="1284498"/>
                    <a:pt x="173113" y="1157730"/>
                    <a:pt x="301758" y="1050993"/>
                  </a:cubicBezTo>
                  <a:cubicBezTo>
                    <a:pt x="449529" y="939484"/>
                    <a:pt x="627294" y="896745"/>
                    <a:pt x="805535" y="862846"/>
                  </a:cubicBezTo>
                  <a:cubicBezTo>
                    <a:pt x="987358" y="837094"/>
                    <a:pt x="1166276" y="798590"/>
                    <a:pt x="1339469" y="737363"/>
                  </a:cubicBezTo>
                  <a:cubicBezTo>
                    <a:pt x="1491221" y="682568"/>
                    <a:pt x="1616789" y="589469"/>
                    <a:pt x="1710525" y="459100"/>
                  </a:cubicBezTo>
                  <a:cubicBezTo>
                    <a:pt x="1764528" y="370016"/>
                    <a:pt x="1779028" y="279402"/>
                    <a:pt x="1723778" y="189486"/>
                  </a:cubicBezTo>
                  <a:cubicBezTo>
                    <a:pt x="1641954" y="85263"/>
                    <a:pt x="1515580" y="59707"/>
                    <a:pt x="1390431" y="50011"/>
                  </a:cubicBezTo>
                  <a:cubicBezTo>
                    <a:pt x="1251109" y="51947"/>
                    <a:pt x="1122750" y="93424"/>
                    <a:pt x="1030976" y="200353"/>
                  </a:cubicBezTo>
                  <a:cubicBezTo>
                    <a:pt x="1010225" y="231411"/>
                    <a:pt x="996218" y="258734"/>
                    <a:pt x="987171" y="294754"/>
                  </a:cubicBezTo>
                  <a:cubicBezTo>
                    <a:pt x="984828" y="304086"/>
                    <a:pt x="979371" y="306321"/>
                    <a:pt x="974038" y="298313"/>
                  </a:cubicBezTo>
                  <a:cubicBezTo>
                    <a:pt x="934633" y="239150"/>
                    <a:pt x="921235" y="199530"/>
                    <a:pt x="967409" y="136941"/>
                  </a:cubicBezTo>
                  <a:cubicBezTo>
                    <a:pt x="1083928" y="32156"/>
                    <a:pt x="1240301" y="7382"/>
                    <a:pt x="1393329" y="7144"/>
                  </a:cubicBezTo>
                  <a:cubicBezTo>
                    <a:pt x="1538329" y="15550"/>
                    <a:pt x="1689109" y="35640"/>
                    <a:pt x="1790370" y="150952"/>
                  </a:cubicBezTo>
                  <a:cubicBezTo>
                    <a:pt x="1857336" y="271558"/>
                    <a:pt x="1839457" y="385534"/>
                    <a:pt x="1752296" y="492900"/>
                  </a:cubicBezTo>
                  <a:cubicBezTo>
                    <a:pt x="1641111" y="616344"/>
                    <a:pt x="1505579" y="707764"/>
                    <a:pt x="1347817" y="762524"/>
                  </a:cubicBezTo>
                  <a:cubicBezTo>
                    <a:pt x="1171357" y="817148"/>
                    <a:pt x="990467" y="847670"/>
                    <a:pt x="808083" y="876205"/>
                  </a:cubicBezTo>
                  <a:cubicBezTo>
                    <a:pt x="632118" y="909645"/>
                    <a:pt x="456467" y="951536"/>
                    <a:pt x="310449" y="1061456"/>
                  </a:cubicBezTo>
                  <a:cubicBezTo>
                    <a:pt x="183490" y="1166584"/>
                    <a:pt x="81249" y="1288275"/>
                    <a:pt x="45387" y="1453629"/>
                  </a:cubicBezTo>
                  <a:cubicBezTo>
                    <a:pt x="30962" y="1576464"/>
                    <a:pt x="39933" y="1697326"/>
                    <a:pt x="106406" y="1805397"/>
                  </a:cubicBezTo>
                  <a:cubicBezTo>
                    <a:pt x="146963" y="1872779"/>
                    <a:pt x="194875" y="1932689"/>
                    <a:pt x="260712" y="1977047"/>
                  </a:cubicBezTo>
                  <a:cubicBezTo>
                    <a:pt x="294638" y="1984470"/>
                    <a:pt x="307576" y="1981827"/>
                    <a:pt x="329542" y="1954373"/>
                  </a:cubicBezTo>
                  <a:cubicBezTo>
                    <a:pt x="403066" y="1862478"/>
                    <a:pt x="411195" y="2205566"/>
                    <a:pt x="329542" y="2120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234B7D01-35B4-49C4-AED7-BB68533927C8}"/>
                </a:ext>
              </a:extLst>
            </p:cNvPr>
            <p:cNvSpPr/>
            <p:nvPr/>
          </p:nvSpPr>
          <p:spPr>
            <a:xfrm>
              <a:off x="8322912" y="1946922"/>
              <a:ext cx="209550" cy="657225"/>
            </a:xfrm>
            <a:custGeom>
              <a:avLst/>
              <a:gdLst>
                <a:gd name="connsiteX0" fmla="*/ 173546 w 209550"/>
                <a:gd name="connsiteY0" fmla="*/ 650652 h 657225"/>
                <a:gd name="connsiteX1" fmla="*/ 83044 w 209550"/>
                <a:gd name="connsiteY1" fmla="*/ 609827 h 657225"/>
                <a:gd name="connsiteX2" fmla="*/ 7206 w 209550"/>
                <a:gd name="connsiteY2" fmla="*/ 360301 h 657225"/>
                <a:gd name="connsiteX3" fmla="*/ 199382 w 209550"/>
                <a:gd name="connsiteY3" fmla="*/ 9923 h 657225"/>
                <a:gd name="connsiteX4" fmla="*/ 209788 w 209550"/>
                <a:gd name="connsiteY4" fmla="*/ 18691 h 657225"/>
                <a:gd name="connsiteX5" fmla="*/ 66856 w 209550"/>
                <a:gd name="connsiteY5" fmla="*/ 357876 h 657225"/>
                <a:gd name="connsiteX6" fmla="*/ 150792 w 209550"/>
                <a:gd name="connsiteY6" fmla="*/ 538127 h 657225"/>
                <a:gd name="connsiteX7" fmla="*/ 197142 w 209550"/>
                <a:gd name="connsiteY7" fmla="*/ 598225 h 657225"/>
                <a:gd name="connsiteX8" fmla="*/ 173549 w 209550"/>
                <a:gd name="connsiteY8" fmla="*/ 650650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9550" h="657225">
                  <a:moveTo>
                    <a:pt x="173546" y="650652"/>
                  </a:moveTo>
                  <a:cubicBezTo>
                    <a:pt x="137122" y="653947"/>
                    <a:pt x="110133" y="632149"/>
                    <a:pt x="83044" y="609827"/>
                  </a:cubicBezTo>
                  <a:cubicBezTo>
                    <a:pt x="21341" y="539926"/>
                    <a:pt x="6025" y="450483"/>
                    <a:pt x="7206" y="360301"/>
                  </a:cubicBezTo>
                  <a:cubicBezTo>
                    <a:pt x="22225" y="220207"/>
                    <a:pt x="111952" y="113755"/>
                    <a:pt x="199382" y="9923"/>
                  </a:cubicBezTo>
                  <a:cubicBezTo>
                    <a:pt x="205580" y="2563"/>
                    <a:pt x="215990" y="11335"/>
                    <a:pt x="209788" y="18691"/>
                  </a:cubicBezTo>
                  <a:cubicBezTo>
                    <a:pt x="126518" y="117465"/>
                    <a:pt x="62503" y="223573"/>
                    <a:pt x="66856" y="357876"/>
                  </a:cubicBezTo>
                  <a:cubicBezTo>
                    <a:pt x="74496" y="429093"/>
                    <a:pt x="94458" y="490436"/>
                    <a:pt x="150792" y="538127"/>
                  </a:cubicBezTo>
                  <a:cubicBezTo>
                    <a:pt x="167276" y="557332"/>
                    <a:pt x="188327" y="574233"/>
                    <a:pt x="197142" y="598225"/>
                  </a:cubicBezTo>
                  <a:cubicBezTo>
                    <a:pt x="211161" y="636383"/>
                    <a:pt x="214035" y="646988"/>
                    <a:pt x="173549" y="6506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8128809-41D0-4FF9-8BE5-62C9D1F9AA90}"/>
                </a:ext>
              </a:extLst>
            </p:cNvPr>
            <p:cNvSpPr/>
            <p:nvPr/>
          </p:nvSpPr>
          <p:spPr>
            <a:xfrm>
              <a:off x="8237318" y="468310"/>
              <a:ext cx="2114550" cy="1828800"/>
            </a:xfrm>
            <a:custGeom>
              <a:avLst/>
              <a:gdLst>
                <a:gd name="connsiteX0" fmla="*/ 948845 w 2114550"/>
                <a:gd name="connsiteY0" fmla="*/ 703085 h 1828800"/>
                <a:gd name="connsiteX1" fmla="*/ 1002052 w 2114550"/>
                <a:gd name="connsiteY1" fmla="*/ 689656 h 1828800"/>
                <a:gd name="connsiteX2" fmla="*/ 1155052 w 2114550"/>
                <a:gd name="connsiteY2" fmla="*/ 594589 h 1828800"/>
                <a:gd name="connsiteX3" fmla="*/ 1324282 w 2114550"/>
                <a:gd name="connsiteY3" fmla="*/ 393326 h 1828800"/>
                <a:gd name="connsiteX4" fmla="*/ 1498485 w 2114550"/>
                <a:gd name="connsiteY4" fmla="*/ 163373 h 1828800"/>
                <a:gd name="connsiteX5" fmla="*/ 1714198 w 2114550"/>
                <a:gd name="connsiteY5" fmla="*/ 23355 h 1828800"/>
                <a:gd name="connsiteX6" fmla="*/ 1954180 w 2114550"/>
                <a:gd name="connsiteY6" fmla="*/ 41474 h 1828800"/>
                <a:gd name="connsiteX7" fmla="*/ 2093616 w 2114550"/>
                <a:gd name="connsiteY7" fmla="*/ 258958 h 1828800"/>
                <a:gd name="connsiteX8" fmla="*/ 2101604 w 2114550"/>
                <a:gd name="connsiteY8" fmla="*/ 539670 h 1828800"/>
                <a:gd name="connsiteX9" fmla="*/ 1965911 w 2114550"/>
                <a:gd name="connsiteY9" fmla="*/ 786443 h 1828800"/>
                <a:gd name="connsiteX10" fmla="*/ 1699945 w 2114550"/>
                <a:gd name="connsiteY10" fmla="*/ 927537 h 1828800"/>
                <a:gd name="connsiteX11" fmla="*/ 1321336 w 2114550"/>
                <a:gd name="connsiteY11" fmla="*/ 979836 h 1828800"/>
                <a:gd name="connsiteX12" fmla="*/ 899968 w 2114550"/>
                <a:gd name="connsiteY12" fmla="*/ 996611 h 1828800"/>
                <a:gd name="connsiteX13" fmla="*/ 507681 w 2114550"/>
                <a:gd name="connsiteY13" fmla="*/ 1042804 h 1828800"/>
                <a:gd name="connsiteX14" fmla="*/ 237962 w 2114550"/>
                <a:gd name="connsiteY14" fmla="*/ 1137118 h 1828800"/>
                <a:gd name="connsiteX15" fmla="*/ 76389 w 2114550"/>
                <a:gd name="connsiteY15" fmla="*/ 1314692 h 1828800"/>
                <a:gd name="connsiteX16" fmla="*/ 69675 w 2114550"/>
                <a:gd name="connsiteY16" fmla="*/ 1562399 h 1828800"/>
                <a:gd name="connsiteX17" fmla="*/ 216550 w 2114550"/>
                <a:gd name="connsiteY17" fmla="*/ 1814069 h 1828800"/>
                <a:gd name="connsiteX18" fmla="*/ 206268 w 2114550"/>
                <a:gd name="connsiteY18" fmla="*/ 1822982 h 1828800"/>
                <a:gd name="connsiteX19" fmla="*/ 37999 w 2114550"/>
                <a:gd name="connsiteY19" fmla="*/ 1572512 h 1828800"/>
                <a:gd name="connsiteX20" fmla="*/ 35244 w 2114550"/>
                <a:gd name="connsiteY20" fmla="*/ 1293344 h 1828800"/>
                <a:gd name="connsiteX21" fmla="*/ 215647 w 2114550"/>
                <a:gd name="connsiteY21" fmla="*/ 1096453 h 1828800"/>
                <a:gd name="connsiteX22" fmla="*/ 503560 w 2114550"/>
                <a:gd name="connsiteY22" fmla="*/ 1015559 h 1828800"/>
                <a:gd name="connsiteX23" fmla="*/ 898723 w 2114550"/>
                <a:gd name="connsiteY23" fmla="*/ 975964 h 1828800"/>
                <a:gd name="connsiteX24" fmla="*/ 1318442 w 2114550"/>
                <a:gd name="connsiteY24" fmla="*/ 948664 h 1828800"/>
                <a:gd name="connsiteX25" fmla="*/ 1684669 w 2114550"/>
                <a:gd name="connsiteY25" fmla="*/ 880634 h 1828800"/>
                <a:gd name="connsiteX26" fmla="*/ 1923870 w 2114550"/>
                <a:gd name="connsiteY26" fmla="*/ 746208 h 1828800"/>
                <a:gd name="connsiteX27" fmla="*/ 2047581 w 2114550"/>
                <a:gd name="connsiteY27" fmla="*/ 530276 h 1828800"/>
                <a:gd name="connsiteX28" fmla="*/ 2045286 w 2114550"/>
                <a:gd name="connsiteY28" fmla="*/ 273054 h 1828800"/>
                <a:gd name="connsiteX29" fmla="*/ 1929262 w 2114550"/>
                <a:gd name="connsiteY29" fmla="*/ 91860 h 1828800"/>
                <a:gd name="connsiteX30" fmla="*/ 1731370 w 2114550"/>
                <a:gd name="connsiteY30" fmla="*/ 71536 h 1828800"/>
                <a:gd name="connsiteX31" fmla="*/ 1534022 w 2114550"/>
                <a:gd name="connsiteY31" fmla="*/ 195275 h 1828800"/>
                <a:gd name="connsiteX32" fmla="*/ 1360934 w 2114550"/>
                <a:gd name="connsiteY32" fmla="*/ 418980 h 1828800"/>
                <a:gd name="connsiteX33" fmla="*/ 1197351 w 2114550"/>
                <a:gd name="connsiteY33" fmla="*/ 640055 h 1828800"/>
                <a:gd name="connsiteX34" fmla="*/ 1024329 w 2114550"/>
                <a:gd name="connsiteY34" fmla="*/ 762242 h 1828800"/>
                <a:gd name="connsiteX35" fmla="*/ 925755 w 2114550"/>
                <a:gd name="connsiteY35" fmla="*/ 766390 h 1828800"/>
                <a:gd name="connsiteX36" fmla="*/ 948873 w 2114550"/>
                <a:gd name="connsiteY36" fmla="*/ 703097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114550" h="1828800">
                  <a:moveTo>
                    <a:pt x="948845" y="703085"/>
                  </a:moveTo>
                  <a:cubicBezTo>
                    <a:pt x="962596" y="690168"/>
                    <a:pt x="983405" y="692752"/>
                    <a:pt x="1002052" y="689656"/>
                  </a:cubicBezTo>
                  <a:cubicBezTo>
                    <a:pt x="1062974" y="677247"/>
                    <a:pt x="1111465" y="636632"/>
                    <a:pt x="1155052" y="594589"/>
                  </a:cubicBezTo>
                  <a:cubicBezTo>
                    <a:pt x="1220247" y="535518"/>
                    <a:pt x="1271685" y="463353"/>
                    <a:pt x="1324282" y="393326"/>
                  </a:cubicBezTo>
                  <a:cubicBezTo>
                    <a:pt x="1380530" y="315349"/>
                    <a:pt x="1435105" y="235792"/>
                    <a:pt x="1498485" y="163373"/>
                  </a:cubicBezTo>
                  <a:cubicBezTo>
                    <a:pt x="1556985" y="97062"/>
                    <a:pt x="1631578" y="52521"/>
                    <a:pt x="1714198" y="23355"/>
                  </a:cubicBezTo>
                  <a:cubicBezTo>
                    <a:pt x="1797184" y="-3972"/>
                    <a:pt x="1876580" y="4029"/>
                    <a:pt x="1954180" y="41474"/>
                  </a:cubicBezTo>
                  <a:cubicBezTo>
                    <a:pt x="2035450" y="90450"/>
                    <a:pt x="2068489" y="171833"/>
                    <a:pt x="2093616" y="258958"/>
                  </a:cubicBezTo>
                  <a:cubicBezTo>
                    <a:pt x="2117313" y="351521"/>
                    <a:pt x="2114497" y="445925"/>
                    <a:pt x="2101604" y="539670"/>
                  </a:cubicBezTo>
                  <a:cubicBezTo>
                    <a:pt x="2082601" y="636024"/>
                    <a:pt x="2032795" y="716454"/>
                    <a:pt x="1965911" y="786443"/>
                  </a:cubicBezTo>
                  <a:cubicBezTo>
                    <a:pt x="1890566" y="858893"/>
                    <a:pt x="1798272" y="897905"/>
                    <a:pt x="1699945" y="927537"/>
                  </a:cubicBezTo>
                  <a:cubicBezTo>
                    <a:pt x="1575406" y="955400"/>
                    <a:pt x="1448637" y="972063"/>
                    <a:pt x="1321336" y="979836"/>
                  </a:cubicBezTo>
                  <a:cubicBezTo>
                    <a:pt x="1180947" y="988292"/>
                    <a:pt x="1040434" y="989780"/>
                    <a:pt x="899968" y="996611"/>
                  </a:cubicBezTo>
                  <a:cubicBezTo>
                    <a:pt x="768581" y="1004755"/>
                    <a:pt x="637336" y="1019977"/>
                    <a:pt x="507681" y="1042804"/>
                  </a:cubicBezTo>
                  <a:cubicBezTo>
                    <a:pt x="412222" y="1057843"/>
                    <a:pt x="321411" y="1088685"/>
                    <a:pt x="237962" y="1137118"/>
                  </a:cubicBezTo>
                  <a:cubicBezTo>
                    <a:pt x="167950" y="1181256"/>
                    <a:pt x="112061" y="1240168"/>
                    <a:pt x="76389" y="1314692"/>
                  </a:cubicBezTo>
                  <a:cubicBezTo>
                    <a:pt x="39681" y="1395389"/>
                    <a:pt x="49447" y="1479122"/>
                    <a:pt x="69675" y="1562399"/>
                  </a:cubicBezTo>
                  <a:cubicBezTo>
                    <a:pt x="93395" y="1659964"/>
                    <a:pt x="151924" y="1739564"/>
                    <a:pt x="216550" y="1814069"/>
                  </a:cubicBezTo>
                  <a:cubicBezTo>
                    <a:pt x="222855" y="1821337"/>
                    <a:pt x="212568" y="1830254"/>
                    <a:pt x="206268" y="1822982"/>
                  </a:cubicBezTo>
                  <a:cubicBezTo>
                    <a:pt x="140060" y="1746556"/>
                    <a:pt x="85519" y="1661714"/>
                    <a:pt x="37999" y="1572512"/>
                  </a:cubicBezTo>
                  <a:cubicBezTo>
                    <a:pt x="1624" y="1479564"/>
                    <a:pt x="-6605" y="1386861"/>
                    <a:pt x="35244" y="1293344"/>
                  </a:cubicBezTo>
                  <a:cubicBezTo>
                    <a:pt x="79868" y="1213020"/>
                    <a:pt x="133485" y="1141859"/>
                    <a:pt x="215647" y="1096453"/>
                  </a:cubicBezTo>
                  <a:cubicBezTo>
                    <a:pt x="305727" y="1049529"/>
                    <a:pt x="402918" y="1027621"/>
                    <a:pt x="503560" y="1015559"/>
                  </a:cubicBezTo>
                  <a:cubicBezTo>
                    <a:pt x="634976" y="998851"/>
                    <a:pt x="766545" y="985238"/>
                    <a:pt x="898723" y="975964"/>
                  </a:cubicBezTo>
                  <a:cubicBezTo>
                    <a:pt x="1038550" y="965749"/>
                    <a:pt x="1178720" y="960326"/>
                    <a:pt x="1318442" y="948664"/>
                  </a:cubicBezTo>
                  <a:cubicBezTo>
                    <a:pt x="1441572" y="933162"/>
                    <a:pt x="1566759" y="921766"/>
                    <a:pt x="1684669" y="880634"/>
                  </a:cubicBezTo>
                  <a:cubicBezTo>
                    <a:pt x="1771583" y="850014"/>
                    <a:pt x="1856976" y="811320"/>
                    <a:pt x="1923870" y="746208"/>
                  </a:cubicBezTo>
                  <a:cubicBezTo>
                    <a:pt x="1983207" y="684310"/>
                    <a:pt x="2030407" y="616030"/>
                    <a:pt x="2047581" y="530276"/>
                  </a:cubicBezTo>
                  <a:cubicBezTo>
                    <a:pt x="2065886" y="444971"/>
                    <a:pt x="2066663" y="358131"/>
                    <a:pt x="2045286" y="273054"/>
                  </a:cubicBezTo>
                  <a:cubicBezTo>
                    <a:pt x="2024356" y="202066"/>
                    <a:pt x="1992952" y="134303"/>
                    <a:pt x="1929262" y="91860"/>
                  </a:cubicBezTo>
                  <a:cubicBezTo>
                    <a:pt x="1866433" y="59772"/>
                    <a:pt x="1800084" y="52309"/>
                    <a:pt x="1731370" y="71536"/>
                  </a:cubicBezTo>
                  <a:cubicBezTo>
                    <a:pt x="1656736" y="98387"/>
                    <a:pt x="1590143" y="138457"/>
                    <a:pt x="1534022" y="195275"/>
                  </a:cubicBezTo>
                  <a:cubicBezTo>
                    <a:pt x="1469856" y="264815"/>
                    <a:pt x="1412635" y="339617"/>
                    <a:pt x="1360934" y="418980"/>
                  </a:cubicBezTo>
                  <a:cubicBezTo>
                    <a:pt x="1310805" y="495849"/>
                    <a:pt x="1260616" y="573037"/>
                    <a:pt x="1197351" y="640055"/>
                  </a:cubicBezTo>
                  <a:cubicBezTo>
                    <a:pt x="1144456" y="687633"/>
                    <a:pt x="1089804" y="732791"/>
                    <a:pt x="1024329" y="762242"/>
                  </a:cubicBezTo>
                  <a:cubicBezTo>
                    <a:pt x="989962" y="776631"/>
                    <a:pt x="957470" y="789822"/>
                    <a:pt x="925755" y="766390"/>
                  </a:cubicBezTo>
                  <a:cubicBezTo>
                    <a:pt x="887434" y="738076"/>
                    <a:pt x="914147" y="735719"/>
                    <a:pt x="948873" y="70309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344C517-7181-4CC6-B16E-E61DD5FD3986}"/>
                </a:ext>
              </a:extLst>
            </p:cNvPr>
            <p:cNvSpPr/>
            <p:nvPr/>
          </p:nvSpPr>
          <p:spPr>
            <a:xfrm>
              <a:off x="8590133" y="1828062"/>
              <a:ext cx="123825" cy="104775"/>
            </a:xfrm>
            <a:custGeom>
              <a:avLst/>
              <a:gdLst>
                <a:gd name="connsiteX0" fmla="*/ 118066 w 123825"/>
                <a:gd name="connsiteY0" fmla="*/ 74948 h 104775"/>
                <a:gd name="connsiteX1" fmla="*/ 86366 w 123825"/>
                <a:gd name="connsiteY1" fmla="*/ 97074 h 104775"/>
                <a:gd name="connsiteX2" fmla="*/ 64568 w 123825"/>
                <a:gd name="connsiteY2" fmla="*/ 99528 h 104775"/>
                <a:gd name="connsiteX3" fmla="*/ 51044 w 123825"/>
                <a:gd name="connsiteY3" fmla="*/ 98029 h 104775"/>
                <a:gd name="connsiteX4" fmla="*/ 30413 w 123825"/>
                <a:gd name="connsiteY4" fmla="*/ 89966 h 104775"/>
                <a:gd name="connsiteX5" fmla="*/ 7170 w 123825"/>
                <a:gd name="connsiteY5" fmla="*/ 56338 h 104775"/>
                <a:gd name="connsiteX6" fmla="*/ 118069 w 123825"/>
                <a:gd name="connsiteY6" fmla="*/ 74949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104775">
                  <a:moveTo>
                    <a:pt x="118066" y="74948"/>
                  </a:moveTo>
                  <a:cubicBezTo>
                    <a:pt x="110061" y="94388"/>
                    <a:pt x="109146" y="91640"/>
                    <a:pt x="86366" y="97074"/>
                  </a:cubicBezTo>
                  <a:lnTo>
                    <a:pt x="64568" y="99528"/>
                  </a:lnTo>
                  <a:cubicBezTo>
                    <a:pt x="55007" y="100605"/>
                    <a:pt x="60006" y="101532"/>
                    <a:pt x="51044" y="98029"/>
                  </a:cubicBezTo>
                  <a:lnTo>
                    <a:pt x="30413" y="89966"/>
                  </a:lnTo>
                  <a:cubicBezTo>
                    <a:pt x="10391" y="76677"/>
                    <a:pt x="7812" y="79075"/>
                    <a:pt x="7170" y="56338"/>
                  </a:cubicBezTo>
                  <a:cubicBezTo>
                    <a:pt x="4926" y="-23142"/>
                    <a:pt x="148340" y="1427"/>
                    <a:pt x="118069" y="749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69" name="Graphic 19">
            <a:extLst>
              <a:ext uri="{FF2B5EF4-FFF2-40B4-BE49-F238E27FC236}">
                <a16:creationId xmlns:a16="http://schemas.microsoft.com/office/drawing/2014/main" id="{62BD35A4-D1B7-4AD7-9A02-68A31AC6B76D}"/>
              </a:ext>
            </a:extLst>
          </p:cNvPr>
          <p:cNvGrpSpPr>
            <a:grpSpLocks noChangeAspect="1"/>
          </p:cNvGrpSpPr>
          <p:nvPr userDrawn="1"/>
        </p:nvGrpSpPr>
        <p:grpSpPr>
          <a:xfrm rot="4508027">
            <a:off x="9721708" y="-44016"/>
            <a:ext cx="1908000" cy="2177672"/>
            <a:chOff x="8209028" y="468310"/>
            <a:chExt cx="2142840" cy="2445703"/>
          </a:xfrm>
          <a:solidFill>
            <a:schemeClr val="bg2"/>
          </a:solidFill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8A5C2AB0-7A77-43AE-819D-D25DB90F4EAA}"/>
                </a:ext>
              </a:extLst>
            </p:cNvPr>
            <p:cNvSpPr/>
            <p:nvPr/>
          </p:nvSpPr>
          <p:spPr>
            <a:xfrm>
              <a:off x="8209028" y="780413"/>
              <a:ext cx="1828800" cy="2133600"/>
            </a:xfrm>
            <a:custGeom>
              <a:avLst/>
              <a:gdLst>
                <a:gd name="connsiteX0" fmla="*/ 329530 w 1828800"/>
                <a:gd name="connsiteY0" fmla="*/ 2120818 h 2133600"/>
                <a:gd name="connsiteX1" fmla="*/ 221583 w 1828800"/>
                <a:gd name="connsiteY1" fmla="*/ 2049527 h 2133600"/>
                <a:gd name="connsiteX2" fmla="*/ 55562 w 1828800"/>
                <a:gd name="connsiteY2" fmla="*/ 1833615 h 2133600"/>
                <a:gd name="connsiteX3" fmla="*/ 26162 w 1828800"/>
                <a:gd name="connsiteY3" fmla="*/ 1450357 h 2133600"/>
                <a:gd name="connsiteX4" fmla="*/ 301758 w 1828800"/>
                <a:gd name="connsiteY4" fmla="*/ 1050993 h 2133600"/>
                <a:gd name="connsiteX5" fmla="*/ 805535 w 1828800"/>
                <a:gd name="connsiteY5" fmla="*/ 862846 h 2133600"/>
                <a:gd name="connsiteX6" fmla="*/ 1339469 w 1828800"/>
                <a:gd name="connsiteY6" fmla="*/ 737363 h 2133600"/>
                <a:gd name="connsiteX7" fmla="*/ 1710525 w 1828800"/>
                <a:gd name="connsiteY7" fmla="*/ 459100 h 2133600"/>
                <a:gd name="connsiteX8" fmla="*/ 1723778 w 1828800"/>
                <a:gd name="connsiteY8" fmla="*/ 189486 h 2133600"/>
                <a:gd name="connsiteX9" fmla="*/ 1390431 w 1828800"/>
                <a:gd name="connsiteY9" fmla="*/ 50011 h 2133600"/>
                <a:gd name="connsiteX10" fmla="*/ 1030976 w 1828800"/>
                <a:gd name="connsiteY10" fmla="*/ 200353 h 2133600"/>
                <a:gd name="connsiteX11" fmla="*/ 987171 w 1828800"/>
                <a:gd name="connsiteY11" fmla="*/ 294754 h 2133600"/>
                <a:gd name="connsiteX12" fmla="*/ 974038 w 1828800"/>
                <a:gd name="connsiteY12" fmla="*/ 298313 h 2133600"/>
                <a:gd name="connsiteX13" fmla="*/ 967409 w 1828800"/>
                <a:gd name="connsiteY13" fmla="*/ 136941 h 2133600"/>
                <a:gd name="connsiteX14" fmla="*/ 1393329 w 1828800"/>
                <a:gd name="connsiteY14" fmla="*/ 7144 h 2133600"/>
                <a:gd name="connsiteX15" fmla="*/ 1790370 w 1828800"/>
                <a:gd name="connsiteY15" fmla="*/ 150952 h 2133600"/>
                <a:gd name="connsiteX16" fmla="*/ 1752296 w 1828800"/>
                <a:gd name="connsiteY16" fmla="*/ 492900 h 2133600"/>
                <a:gd name="connsiteX17" fmla="*/ 1347817 w 1828800"/>
                <a:gd name="connsiteY17" fmla="*/ 762524 h 2133600"/>
                <a:gd name="connsiteX18" fmla="*/ 808083 w 1828800"/>
                <a:gd name="connsiteY18" fmla="*/ 876205 h 2133600"/>
                <a:gd name="connsiteX19" fmla="*/ 310449 w 1828800"/>
                <a:gd name="connsiteY19" fmla="*/ 1061456 h 2133600"/>
                <a:gd name="connsiteX20" fmla="*/ 45387 w 1828800"/>
                <a:gd name="connsiteY20" fmla="*/ 1453629 h 2133600"/>
                <a:gd name="connsiteX21" fmla="*/ 106406 w 1828800"/>
                <a:gd name="connsiteY21" fmla="*/ 1805397 h 2133600"/>
                <a:gd name="connsiteX22" fmla="*/ 260712 w 1828800"/>
                <a:gd name="connsiteY22" fmla="*/ 1977047 h 2133600"/>
                <a:gd name="connsiteX23" fmla="*/ 329542 w 1828800"/>
                <a:gd name="connsiteY23" fmla="*/ 1954373 h 2133600"/>
                <a:gd name="connsiteX24" fmla="*/ 329542 w 1828800"/>
                <a:gd name="connsiteY24" fmla="*/ 2120813 h 21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28800" h="2133600">
                  <a:moveTo>
                    <a:pt x="329530" y="2120818"/>
                  </a:moveTo>
                  <a:cubicBezTo>
                    <a:pt x="299870" y="2090032"/>
                    <a:pt x="255976" y="2075509"/>
                    <a:pt x="221583" y="2049527"/>
                  </a:cubicBezTo>
                  <a:cubicBezTo>
                    <a:pt x="142355" y="2000174"/>
                    <a:pt x="97015" y="1914320"/>
                    <a:pt x="55562" y="1833615"/>
                  </a:cubicBezTo>
                  <a:cubicBezTo>
                    <a:pt x="-2210" y="1708599"/>
                    <a:pt x="-3273" y="1582335"/>
                    <a:pt x="26162" y="1450357"/>
                  </a:cubicBezTo>
                  <a:cubicBezTo>
                    <a:pt x="67593" y="1284498"/>
                    <a:pt x="173113" y="1157730"/>
                    <a:pt x="301758" y="1050993"/>
                  </a:cubicBezTo>
                  <a:cubicBezTo>
                    <a:pt x="449529" y="939484"/>
                    <a:pt x="627294" y="896745"/>
                    <a:pt x="805535" y="862846"/>
                  </a:cubicBezTo>
                  <a:cubicBezTo>
                    <a:pt x="987358" y="837094"/>
                    <a:pt x="1166276" y="798590"/>
                    <a:pt x="1339469" y="737363"/>
                  </a:cubicBezTo>
                  <a:cubicBezTo>
                    <a:pt x="1491221" y="682568"/>
                    <a:pt x="1616789" y="589469"/>
                    <a:pt x="1710525" y="459100"/>
                  </a:cubicBezTo>
                  <a:cubicBezTo>
                    <a:pt x="1764528" y="370016"/>
                    <a:pt x="1779028" y="279402"/>
                    <a:pt x="1723778" y="189486"/>
                  </a:cubicBezTo>
                  <a:cubicBezTo>
                    <a:pt x="1641954" y="85263"/>
                    <a:pt x="1515580" y="59707"/>
                    <a:pt x="1390431" y="50011"/>
                  </a:cubicBezTo>
                  <a:cubicBezTo>
                    <a:pt x="1251109" y="51947"/>
                    <a:pt x="1122750" y="93424"/>
                    <a:pt x="1030976" y="200353"/>
                  </a:cubicBezTo>
                  <a:cubicBezTo>
                    <a:pt x="1010225" y="231411"/>
                    <a:pt x="996218" y="258734"/>
                    <a:pt x="987171" y="294754"/>
                  </a:cubicBezTo>
                  <a:cubicBezTo>
                    <a:pt x="984828" y="304086"/>
                    <a:pt x="979371" y="306321"/>
                    <a:pt x="974038" y="298313"/>
                  </a:cubicBezTo>
                  <a:cubicBezTo>
                    <a:pt x="934633" y="239150"/>
                    <a:pt x="921235" y="199530"/>
                    <a:pt x="967409" y="136941"/>
                  </a:cubicBezTo>
                  <a:cubicBezTo>
                    <a:pt x="1083928" y="32156"/>
                    <a:pt x="1240301" y="7382"/>
                    <a:pt x="1393329" y="7144"/>
                  </a:cubicBezTo>
                  <a:cubicBezTo>
                    <a:pt x="1538329" y="15550"/>
                    <a:pt x="1689109" y="35640"/>
                    <a:pt x="1790370" y="150952"/>
                  </a:cubicBezTo>
                  <a:cubicBezTo>
                    <a:pt x="1857336" y="271558"/>
                    <a:pt x="1839457" y="385534"/>
                    <a:pt x="1752296" y="492900"/>
                  </a:cubicBezTo>
                  <a:cubicBezTo>
                    <a:pt x="1641111" y="616344"/>
                    <a:pt x="1505579" y="707764"/>
                    <a:pt x="1347817" y="762524"/>
                  </a:cubicBezTo>
                  <a:cubicBezTo>
                    <a:pt x="1171357" y="817148"/>
                    <a:pt x="990467" y="847670"/>
                    <a:pt x="808083" y="876205"/>
                  </a:cubicBezTo>
                  <a:cubicBezTo>
                    <a:pt x="632118" y="909645"/>
                    <a:pt x="456467" y="951536"/>
                    <a:pt x="310449" y="1061456"/>
                  </a:cubicBezTo>
                  <a:cubicBezTo>
                    <a:pt x="183490" y="1166584"/>
                    <a:pt x="81249" y="1288275"/>
                    <a:pt x="45387" y="1453629"/>
                  </a:cubicBezTo>
                  <a:cubicBezTo>
                    <a:pt x="30962" y="1576464"/>
                    <a:pt x="39933" y="1697326"/>
                    <a:pt x="106406" y="1805397"/>
                  </a:cubicBezTo>
                  <a:cubicBezTo>
                    <a:pt x="146963" y="1872779"/>
                    <a:pt x="194875" y="1932689"/>
                    <a:pt x="260712" y="1977047"/>
                  </a:cubicBezTo>
                  <a:cubicBezTo>
                    <a:pt x="294638" y="1984470"/>
                    <a:pt x="307576" y="1981827"/>
                    <a:pt x="329542" y="1954373"/>
                  </a:cubicBezTo>
                  <a:cubicBezTo>
                    <a:pt x="403066" y="1862478"/>
                    <a:pt x="411195" y="2205566"/>
                    <a:pt x="329542" y="2120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47D93FFC-0776-4FEA-8A0B-423CD725168B}"/>
                </a:ext>
              </a:extLst>
            </p:cNvPr>
            <p:cNvSpPr/>
            <p:nvPr/>
          </p:nvSpPr>
          <p:spPr>
            <a:xfrm>
              <a:off x="8322912" y="1946922"/>
              <a:ext cx="209550" cy="657225"/>
            </a:xfrm>
            <a:custGeom>
              <a:avLst/>
              <a:gdLst>
                <a:gd name="connsiteX0" fmla="*/ 173546 w 209550"/>
                <a:gd name="connsiteY0" fmla="*/ 650652 h 657225"/>
                <a:gd name="connsiteX1" fmla="*/ 83044 w 209550"/>
                <a:gd name="connsiteY1" fmla="*/ 609827 h 657225"/>
                <a:gd name="connsiteX2" fmla="*/ 7206 w 209550"/>
                <a:gd name="connsiteY2" fmla="*/ 360301 h 657225"/>
                <a:gd name="connsiteX3" fmla="*/ 199382 w 209550"/>
                <a:gd name="connsiteY3" fmla="*/ 9923 h 657225"/>
                <a:gd name="connsiteX4" fmla="*/ 209788 w 209550"/>
                <a:gd name="connsiteY4" fmla="*/ 18691 h 657225"/>
                <a:gd name="connsiteX5" fmla="*/ 66856 w 209550"/>
                <a:gd name="connsiteY5" fmla="*/ 357876 h 657225"/>
                <a:gd name="connsiteX6" fmla="*/ 150792 w 209550"/>
                <a:gd name="connsiteY6" fmla="*/ 538127 h 657225"/>
                <a:gd name="connsiteX7" fmla="*/ 197142 w 209550"/>
                <a:gd name="connsiteY7" fmla="*/ 598225 h 657225"/>
                <a:gd name="connsiteX8" fmla="*/ 173549 w 209550"/>
                <a:gd name="connsiteY8" fmla="*/ 650650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9550" h="657225">
                  <a:moveTo>
                    <a:pt x="173546" y="650652"/>
                  </a:moveTo>
                  <a:cubicBezTo>
                    <a:pt x="137122" y="653947"/>
                    <a:pt x="110133" y="632149"/>
                    <a:pt x="83044" y="609827"/>
                  </a:cubicBezTo>
                  <a:cubicBezTo>
                    <a:pt x="21341" y="539926"/>
                    <a:pt x="6025" y="450483"/>
                    <a:pt x="7206" y="360301"/>
                  </a:cubicBezTo>
                  <a:cubicBezTo>
                    <a:pt x="22225" y="220207"/>
                    <a:pt x="111952" y="113755"/>
                    <a:pt x="199382" y="9923"/>
                  </a:cubicBezTo>
                  <a:cubicBezTo>
                    <a:pt x="205580" y="2563"/>
                    <a:pt x="215990" y="11335"/>
                    <a:pt x="209788" y="18691"/>
                  </a:cubicBezTo>
                  <a:cubicBezTo>
                    <a:pt x="126518" y="117465"/>
                    <a:pt x="62503" y="223573"/>
                    <a:pt x="66856" y="357876"/>
                  </a:cubicBezTo>
                  <a:cubicBezTo>
                    <a:pt x="74496" y="429093"/>
                    <a:pt x="94458" y="490436"/>
                    <a:pt x="150792" y="538127"/>
                  </a:cubicBezTo>
                  <a:cubicBezTo>
                    <a:pt x="167276" y="557332"/>
                    <a:pt x="188327" y="574233"/>
                    <a:pt x="197142" y="598225"/>
                  </a:cubicBezTo>
                  <a:cubicBezTo>
                    <a:pt x="211161" y="636383"/>
                    <a:pt x="214035" y="646988"/>
                    <a:pt x="173549" y="6506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5DEBB497-FCDC-4590-AAC0-3816A2E3F90D}"/>
                </a:ext>
              </a:extLst>
            </p:cNvPr>
            <p:cNvSpPr/>
            <p:nvPr/>
          </p:nvSpPr>
          <p:spPr>
            <a:xfrm>
              <a:off x="8237318" y="468310"/>
              <a:ext cx="2114550" cy="1828800"/>
            </a:xfrm>
            <a:custGeom>
              <a:avLst/>
              <a:gdLst>
                <a:gd name="connsiteX0" fmla="*/ 948845 w 2114550"/>
                <a:gd name="connsiteY0" fmla="*/ 703085 h 1828800"/>
                <a:gd name="connsiteX1" fmla="*/ 1002052 w 2114550"/>
                <a:gd name="connsiteY1" fmla="*/ 689656 h 1828800"/>
                <a:gd name="connsiteX2" fmla="*/ 1155052 w 2114550"/>
                <a:gd name="connsiteY2" fmla="*/ 594589 h 1828800"/>
                <a:gd name="connsiteX3" fmla="*/ 1324282 w 2114550"/>
                <a:gd name="connsiteY3" fmla="*/ 393326 h 1828800"/>
                <a:gd name="connsiteX4" fmla="*/ 1498485 w 2114550"/>
                <a:gd name="connsiteY4" fmla="*/ 163373 h 1828800"/>
                <a:gd name="connsiteX5" fmla="*/ 1714198 w 2114550"/>
                <a:gd name="connsiteY5" fmla="*/ 23355 h 1828800"/>
                <a:gd name="connsiteX6" fmla="*/ 1954180 w 2114550"/>
                <a:gd name="connsiteY6" fmla="*/ 41474 h 1828800"/>
                <a:gd name="connsiteX7" fmla="*/ 2093616 w 2114550"/>
                <a:gd name="connsiteY7" fmla="*/ 258958 h 1828800"/>
                <a:gd name="connsiteX8" fmla="*/ 2101604 w 2114550"/>
                <a:gd name="connsiteY8" fmla="*/ 539670 h 1828800"/>
                <a:gd name="connsiteX9" fmla="*/ 1965911 w 2114550"/>
                <a:gd name="connsiteY9" fmla="*/ 786443 h 1828800"/>
                <a:gd name="connsiteX10" fmla="*/ 1699945 w 2114550"/>
                <a:gd name="connsiteY10" fmla="*/ 927537 h 1828800"/>
                <a:gd name="connsiteX11" fmla="*/ 1321336 w 2114550"/>
                <a:gd name="connsiteY11" fmla="*/ 979836 h 1828800"/>
                <a:gd name="connsiteX12" fmla="*/ 899968 w 2114550"/>
                <a:gd name="connsiteY12" fmla="*/ 996611 h 1828800"/>
                <a:gd name="connsiteX13" fmla="*/ 507681 w 2114550"/>
                <a:gd name="connsiteY13" fmla="*/ 1042804 h 1828800"/>
                <a:gd name="connsiteX14" fmla="*/ 237962 w 2114550"/>
                <a:gd name="connsiteY14" fmla="*/ 1137118 h 1828800"/>
                <a:gd name="connsiteX15" fmla="*/ 76389 w 2114550"/>
                <a:gd name="connsiteY15" fmla="*/ 1314692 h 1828800"/>
                <a:gd name="connsiteX16" fmla="*/ 69675 w 2114550"/>
                <a:gd name="connsiteY16" fmla="*/ 1562399 h 1828800"/>
                <a:gd name="connsiteX17" fmla="*/ 216550 w 2114550"/>
                <a:gd name="connsiteY17" fmla="*/ 1814069 h 1828800"/>
                <a:gd name="connsiteX18" fmla="*/ 206268 w 2114550"/>
                <a:gd name="connsiteY18" fmla="*/ 1822982 h 1828800"/>
                <a:gd name="connsiteX19" fmla="*/ 37999 w 2114550"/>
                <a:gd name="connsiteY19" fmla="*/ 1572512 h 1828800"/>
                <a:gd name="connsiteX20" fmla="*/ 35244 w 2114550"/>
                <a:gd name="connsiteY20" fmla="*/ 1293344 h 1828800"/>
                <a:gd name="connsiteX21" fmla="*/ 215647 w 2114550"/>
                <a:gd name="connsiteY21" fmla="*/ 1096453 h 1828800"/>
                <a:gd name="connsiteX22" fmla="*/ 503560 w 2114550"/>
                <a:gd name="connsiteY22" fmla="*/ 1015559 h 1828800"/>
                <a:gd name="connsiteX23" fmla="*/ 898723 w 2114550"/>
                <a:gd name="connsiteY23" fmla="*/ 975964 h 1828800"/>
                <a:gd name="connsiteX24" fmla="*/ 1318442 w 2114550"/>
                <a:gd name="connsiteY24" fmla="*/ 948664 h 1828800"/>
                <a:gd name="connsiteX25" fmla="*/ 1684669 w 2114550"/>
                <a:gd name="connsiteY25" fmla="*/ 880634 h 1828800"/>
                <a:gd name="connsiteX26" fmla="*/ 1923870 w 2114550"/>
                <a:gd name="connsiteY26" fmla="*/ 746208 h 1828800"/>
                <a:gd name="connsiteX27" fmla="*/ 2047581 w 2114550"/>
                <a:gd name="connsiteY27" fmla="*/ 530276 h 1828800"/>
                <a:gd name="connsiteX28" fmla="*/ 2045286 w 2114550"/>
                <a:gd name="connsiteY28" fmla="*/ 273054 h 1828800"/>
                <a:gd name="connsiteX29" fmla="*/ 1929262 w 2114550"/>
                <a:gd name="connsiteY29" fmla="*/ 91860 h 1828800"/>
                <a:gd name="connsiteX30" fmla="*/ 1731370 w 2114550"/>
                <a:gd name="connsiteY30" fmla="*/ 71536 h 1828800"/>
                <a:gd name="connsiteX31" fmla="*/ 1534022 w 2114550"/>
                <a:gd name="connsiteY31" fmla="*/ 195275 h 1828800"/>
                <a:gd name="connsiteX32" fmla="*/ 1360934 w 2114550"/>
                <a:gd name="connsiteY32" fmla="*/ 418980 h 1828800"/>
                <a:gd name="connsiteX33" fmla="*/ 1197351 w 2114550"/>
                <a:gd name="connsiteY33" fmla="*/ 640055 h 1828800"/>
                <a:gd name="connsiteX34" fmla="*/ 1024329 w 2114550"/>
                <a:gd name="connsiteY34" fmla="*/ 762242 h 1828800"/>
                <a:gd name="connsiteX35" fmla="*/ 925755 w 2114550"/>
                <a:gd name="connsiteY35" fmla="*/ 766390 h 1828800"/>
                <a:gd name="connsiteX36" fmla="*/ 948873 w 2114550"/>
                <a:gd name="connsiteY36" fmla="*/ 703097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114550" h="1828800">
                  <a:moveTo>
                    <a:pt x="948845" y="703085"/>
                  </a:moveTo>
                  <a:cubicBezTo>
                    <a:pt x="962596" y="690168"/>
                    <a:pt x="983405" y="692752"/>
                    <a:pt x="1002052" y="689656"/>
                  </a:cubicBezTo>
                  <a:cubicBezTo>
                    <a:pt x="1062974" y="677247"/>
                    <a:pt x="1111465" y="636632"/>
                    <a:pt x="1155052" y="594589"/>
                  </a:cubicBezTo>
                  <a:cubicBezTo>
                    <a:pt x="1220247" y="535518"/>
                    <a:pt x="1271685" y="463353"/>
                    <a:pt x="1324282" y="393326"/>
                  </a:cubicBezTo>
                  <a:cubicBezTo>
                    <a:pt x="1380530" y="315349"/>
                    <a:pt x="1435105" y="235792"/>
                    <a:pt x="1498485" y="163373"/>
                  </a:cubicBezTo>
                  <a:cubicBezTo>
                    <a:pt x="1556985" y="97062"/>
                    <a:pt x="1631578" y="52521"/>
                    <a:pt x="1714198" y="23355"/>
                  </a:cubicBezTo>
                  <a:cubicBezTo>
                    <a:pt x="1797184" y="-3972"/>
                    <a:pt x="1876580" y="4029"/>
                    <a:pt x="1954180" y="41474"/>
                  </a:cubicBezTo>
                  <a:cubicBezTo>
                    <a:pt x="2035450" y="90450"/>
                    <a:pt x="2068489" y="171833"/>
                    <a:pt x="2093616" y="258958"/>
                  </a:cubicBezTo>
                  <a:cubicBezTo>
                    <a:pt x="2117313" y="351521"/>
                    <a:pt x="2114497" y="445925"/>
                    <a:pt x="2101604" y="539670"/>
                  </a:cubicBezTo>
                  <a:cubicBezTo>
                    <a:pt x="2082601" y="636024"/>
                    <a:pt x="2032795" y="716454"/>
                    <a:pt x="1965911" y="786443"/>
                  </a:cubicBezTo>
                  <a:cubicBezTo>
                    <a:pt x="1890566" y="858893"/>
                    <a:pt x="1798272" y="897905"/>
                    <a:pt x="1699945" y="927537"/>
                  </a:cubicBezTo>
                  <a:cubicBezTo>
                    <a:pt x="1575406" y="955400"/>
                    <a:pt x="1448637" y="972063"/>
                    <a:pt x="1321336" y="979836"/>
                  </a:cubicBezTo>
                  <a:cubicBezTo>
                    <a:pt x="1180947" y="988292"/>
                    <a:pt x="1040434" y="989780"/>
                    <a:pt x="899968" y="996611"/>
                  </a:cubicBezTo>
                  <a:cubicBezTo>
                    <a:pt x="768581" y="1004755"/>
                    <a:pt x="637336" y="1019977"/>
                    <a:pt x="507681" y="1042804"/>
                  </a:cubicBezTo>
                  <a:cubicBezTo>
                    <a:pt x="412222" y="1057843"/>
                    <a:pt x="321411" y="1088685"/>
                    <a:pt x="237962" y="1137118"/>
                  </a:cubicBezTo>
                  <a:cubicBezTo>
                    <a:pt x="167950" y="1181256"/>
                    <a:pt x="112061" y="1240168"/>
                    <a:pt x="76389" y="1314692"/>
                  </a:cubicBezTo>
                  <a:cubicBezTo>
                    <a:pt x="39681" y="1395389"/>
                    <a:pt x="49447" y="1479122"/>
                    <a:pt x="69675" y="1562399"/>
                  </a:cubicBezTo>
                  <a:cubicBezTo>
                    <a:pt x="93395" y="1659964"/>
                    <a:pt x="151924" y="1739564"/>
                    <a:pt x="216550" y="1814069"/>
                  </a:cubicBezTo>
                  <a:cubicBezTo>
                    <a:pt x="222855" y="1821337"/>
                    <a:pt x="212568" y="1830254"/>
                    <a:pt x="206268" y="1822982"/>
                  </a:cubicBezTo>
                  <a:cubicBezTo>
                    <a:pt x="140060" y="1746556"/>
                    <a:pt x="85519" y="1661714"/>
                    <a:pt x="37999" y="1572512"/>
                  </a:cubicBezTo>
                  <a:cubicBezTo>
                    <a:pt x="1624" y="1479564"/>
                    <a:pt x="-6605" y="1386861"/>
                    <a:pt x="35244" y="1293344"/>
                  </a:cubicBezTo>
                  <a:cubicBezTo>
                    <a:pt x="79868" y="1213020"/>
                    <a:pt x="133485" y="1141859"/>
                    <a:pt x="215647" y="1096453"/>
                  </a:cubicBezTo>
                  <a:cubicBezTo>
                    <a:pt x="305727" y="1049529"/>
                    <a:pt x="402918" y="1027621"/>
                    <a:pt x="503560" y="1015559"/>
                  </a:cubicBezTo>
                  <a:cubicBezTo>
                    <a:pt x="634976" y="998851"/>
                    <a:pt x="766545" y="985238"/>
                    <a:pt x="898723" y="975964"/>
                  </a:cubicBezTo>
                  <a:cubicBezTo>
                    <a:pt x="1038550" y="965749"/>
                    <a:pt x="1178720" y="960326"/>
                    <a:pt x="1318442" y="948664"/>
                  </a:cubicBezTo>
                  <a:cubicBezTo>
                    <a:pt x="1441572" y="933162"/>
                    <a:pt x="1566759" y="921766"/>
                    <a:pt x="1684669" y="880634"/>
                  </a:cubicBezTo>
                  <a:cubicBezTo>
                    <a:pt x="1771583" y="850014"/>
                    <a:pt x="1856976" y="811320"/>
                    <a:pt x="1923870" y="746208"/>
                  </a:cubicBezTo>
                  <a:cubicBezTo>
                    <a:pt x="1983207" y="684310"/>
                    <a:pt x="2030407" y="616030"/>
                    <a:pt x="2047581" y="530276"/>
                  </a:cubicBezTo>
                  <a:cubicBezTo>
                    <a:pt x="2065886" y="444971"/>
                    <a:pt x="2066663" y="358131"/>
                    <a:pt x="2045286" y="273054"/>
                  </a:cubicBezTo>
                  <a:cubicBezTo>
                    <a:pt x="2024356" y="202066"/>
                    <a:pt x="1992952" y="134303"/>
                    <a:pt x="1929262" y="91860"/>
                  </a:cubicBezTo>
                  <a:cubicBezTo>
                    <a:pt x="1866433" y="59772"/>
                    <a:pt x="1800084" y="52309"/>
                    <a:pt x="1731370" y="71536"/>
                  </a:cubicBezTo>
                  <a:cubicBezTo>
                    <a:pt x="1656736" y="98387"/>
                    <a:pt x="1590143" y="138457"/>
                    <a:pt x="1534022" y="195275"/>
                  </a:cubicBezTo>
                  <a:cubicBezTo>
                    <a:pt x="1469856" y="264815"/>
                    <a:pt x="1412635" y="339617"/>
                    <a:pt x="1360934" y="418980"/>
                  </a:cubicBezTo>
                  <a:cubicBezTo>
                    <a:pt x="1310805" y="495849"/>
                    <a:pt x="1260616" y="573037"/>
                    <a:pt x="1197351" y="640055"/>
                  </a:cubicBezTo>
                  <a:cubicBezTo>
                    <a:pt x="1144456" y="687633"/>
                    <a:pt x="1089804" y="732791"/>
                    <a:pt x="1024329" y="762242"/>
                  </a:cubicBezTo>
                  <a:cubicBezTo>
                    <a:pt x="989962" y="776631"/>
                    <a:pt x="957470" y="789822"/>
                    <a:pt x="925755" y="766390"/>
                  </a:cubicBezTo>
                  <a:cubicBezTo>
                    <a:pt x="887434" y="738076"/>
                    <a:pt x="914147" y="735719"/>
                    <a:pt x="948873" y="70309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32639259-9201-44EE-8A5C-9FFCA7A14AFA}"/>
                </a:ext>
              </a:extLst>
            </p:cNvPr>
            <p:cNvSpPr/>
            <p:nvPr/>
          </p:nvSpPr>
          <p:spPr>
            <a:xfrm>
              <a:off x="8590133" y="1828062"/>
              <a:ext cx="123825" cy="104775"/>
            </a:xfrm>
            <a:custGeom>
              <a:avLst/>
              <a:gdLst>
                <a:gd name="connsiteX0" fmla="*/ 118066 w 123825"/>
                <a:gd name="connsiteY0" fmla="*/ 74948 h 104775"/>
                <a:gd name="connsiteX1" fmla="*/ 86366 w 123825"/>
                <a:gd name="connsiteY1" fmla="*/ 97074 h 104775"/>
                <a:gd name="connsiteX2" fmla="*/ 64568 w 123825"/>
                <a:gd name="connsiteY2" fmla="*/ 99528 h 104775"/>
                <a:gd name="connsiteX3" fmla="*/ 51044 w 123825"/>
                <a:gd name="connsiteY3" fmla="*/ 98029 h 104775"/>
                <a:gd name="connsiteX4" fmla="*/ 30413 w 123825"/>
                <a:gd name="connsiteY4" fmla="*/ 89966 h 104775"/>
                <a:gd name="connsiteX5" fmla="*/ 7170 w 123825"/>
                <a:gd name="connsiteY5" fmla="*/ 56338 h 104775"/>
                <a:gd name="connsiteX6" fmla="*/ 118069 w 123825"/>
                <a:gd name="connsiteY6" fmla="*/ 74949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104775">
                  <a:moveTo>
                    <a:pt x="118066" y="74948"/>
                  </a:moveTo>
                  <a:cubicBezTo>
                    <a:pt x="110061" y="94388"/>
                    <a:pt x="109146" y="91640"/>
                    <a:pt x="86366" y="97074"/>
                  </a:cubicBezTo>
                  <a:lnTo>
                    <a:pt x="64568" y="99528"/>
                  </a:lnTo>
                  <a:cubicBezTo>
                    <a:pt x="55007" y="100605"/>
                    <a:pt x="60006" y="101532"/>
                    <a:pt x="51044" y="98029"/>
                  </a:cubicBezTo>
                  <a:lnTo>
                    <a:pt x="30413" y="89966"/>
                  </a:lnTo>
                  <a:cubicBezTo>
                    <a:pt x="10391" y="76677"/>
                    <a:pt x="7812" y="79075"/>
                    <a:pt x="7170" y="56338"/>
                  </a:cubicBezTo>
                  <a:cubicBezTo>
                    <a:pt x="4926" y="-23142"/>
                    <a:pt x="148340" y="1427"/>
                    <a:pt x="118069" y="749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21763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58" r:id="rId19"/>
    <p:sldLayoutId id="2147483668" r:id="rId20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Levenim MT" panose="02010502060101010101" pitchFamily="2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Levenim MT" panose="02010502060101010101" pitchFamily="2" charset="-79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Levenim MT" panose="02010502060101010101" pitchFamily="2" charset="-79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Levenim MT" panose="02010502060101010101" pitchFamily="2" charset="-79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Levenim MT" panose="02010502060101010101" pitchFamily="2" charset="-79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Levenim MT" panose="02010502060101010101" pitchFamily="2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2EBB81D5-D7A7-4529-AFBF-ABA435A7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829231" y="2829233"/>
            <a:ext cx="6858001" cy="1199533"/>
          </a:xfrm>
          <a:solidFill>
            <a:srgbClr val="00206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/>
              <a:t>Memorial Day Celebration</a:t>
            </a:r>
            <a:endParaRPr lang="en-US" sz="4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FC76437-C07F-44F8-805D-E62E0C675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54974" y="6406923"/>
            <a:ext cx="10309887" cy="365125"/>
          </a:xfrm>
        </p:spPr>
        <p:txBody>
          <a:bodyPr/>
          <a:lstStyle/>
          <a:p>
            <a:r>
              <a:rPr lang="en-US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rgbClr val="002060"/>
                </a:solidFill>
              </a:rPr>
              <a:t>*Event will also be live streamed on MTTN Network, cablevision channel 77, FIOS channel 42</a:t>
            </a:r>
            <a:endParaRPr lang="en-US" dirty="0"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olidFill>
                <a:srgbClr val="002060"/>
              </a:solidFill>
            </a:endParaRPr>
          </a:p>
        </p:txBody>
      </p:sp>
      <p:pic>
        <p:nvPicPr>
          <p:cNvPr id="12" name="Picture Placeholder 11"/>
          <p:cNvPicPr>
            <a:picLocks noGrp="1" noChangeAspect="1"/>
          </p:cNvPicPr>
          <p:nvPr>
            <p:ph type="pic" idx="17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4" r="18524"/>
          <a:stretch>
            <a:fillRect/>
          </a:stretch>
        </p:blipFill>
        <p:spPr/>
      </p:pic>
      <p:sp>
        <p:nvSpPr>
          <p:cNvPr id="14" name="Rectangle 13"/>
          <p:cNvSpPr/>
          <p:nvPr/>
        </p:nvSpPr>
        <p:spPr>
          <a:xfrm>
            <a:off x="1034971" y="232448"/>
            <a:ext cx="1079404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Please join us as we honor those brave men and women who have served our country.  </a:t>
            </a:r>
            <a:endParaRPr lang="en-US" sz="3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35218" y="5153582"/>
            <a:ext cx="1079404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Monday, May 31</a:t>
            </a:r>
            <a:r>
              <a:rPr lang="en-US" sz="3600" b="1" baseline="3000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st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at </a:t>
            </a:r>
            <a:r>
              <a:rPr lang="en-US" sz="3600" b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11am </a:t>
            </a:r>
            <a:r>
              <a:rPr lang="en-US" sz="3600" b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at 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the Veteran’s Walk of Honor 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at 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Town Hall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</a:t>
            </a:r>
            <a:endParaRPr lang="en-US" sz="3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4765" y="4039985"/>
            <a:ext cx="789709" cy="656706"/>
          </a:xfrm>
          <a:prstGeom prst="rect">
            <a:avLst/>
          </a:prstGeom>
        </p:spPr>
      </p:pic>
      <p:pic>
        <p:nvPicPr>
          <p:cNvPr id="26" name="Picture Placeholder 25"/>
          <p:cNvPicPr>
            <a:picLocks noGrp="1" noChangeAspect="1"/>
          </p:cNvPicPr>
          <p:nvPr>
            <p:ph type="pic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4" r="19204"/>
          <a:stretch>
            <a:fillRect/>
          </a:stretch>
        </p:blipFill>
        <p:spPr/>
      </p:pic>
      <p:pic>
        <p:nvPicPr>
          <p:cNvPr id="29" name="Picture Placeholder 28"/>
          <p:cNvPicPr>
            <a:picLocks noGrp="1" noChangeAspect="1"/>
          </p:cNvPicPr>
          <p:nvPr>
            <p:ph type="pic" idx="1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" r="413"/>
          <a:stretch>
            <a:fillRect/>
          </a:stretch>
        </p:blipFill>
        <p:spPr/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4546" y="3998422"/>
            <a:ext cx="764771" cy="756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195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Custom 17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3156612_End of the year photo album_RVA_v4" id="{D30EFC71-F889-46BA-9B80-C6ED0803A944}" vid="{B664940E-D443-4D9A-9F24-22C03BA0DB7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33BD64-98A9-4044-9418-18341B92E7D8}">
  <ds:schemaRefs>
    <ds:schemaRef ds:uri="http://www.w3.org/XML/1998/namespace"/>
    <ds:schemaRef ds:uri="16c05727-aa75-4e4a-9b5f-8a80a1165891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71af3243-3dd4-4a8d-8c0d-dd76da1f02a5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E0C1EF7-39F8-45F5-B3E0-F053E6646D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C35BE7-6229-4030-9A07-ED922A0647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End of the year photo album</Template>
  <TotalTime>0</TotalTime>
  <Words>53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Levenim MT</vt:lpstr>
      <vt:lpstr>Office Theme</vt:lpstr>
      <vt:lpstr>Memorial Day Celebration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2021-05-26T17:49:47Z</dcterms:created>
  <dcterms:modified xsi:type="dcterms:W3CDTF">2021-05-26T20:26:45Z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